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Catamaran"/>
      <p:regular r:id="rId19"/>
      <p:bold r:id="rId20"/>
    </p:embeddedFont>
    <p:embeddedFont>
      <p:font typeface="Montserrat Black"/>
      <p:bold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Fira Sans Extra Condensed Medium"/>
      <p:regular r:id="rId31"/>
      <p:bold r:id="rId32"/>
      <p:italic r:id="rId33"/>
      <p:boldItalic r:id="rId34"/>
    </p:embeddedFont>
    <p:embeddedFont>
      <p:font typeface="Open Sans ExtraBold"/>
      <p:bold r:id="rId35"/>
      <p:boldItalic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font" Target="fonts/Catamaran-bold.fntdata"/><Relationship Id="rId22" Type="http://schemas.openxmlformats.org/officeDocument/2006/relationships/font" Target="fonts/MontserratBlack-boldItalic.fntdata"/><Relationship Id="rId21" Type="http://schemas.openxmlformats.org/officeDocument/2006/relationships/font" Target="fonts/MontserratBlack-bold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Medium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Medium-italic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Medium-bold.fntdata"/><Relationship Id="rId13" Type="http://schemas.openxmlformats.org/officeDocument/2006/relationships/slide" Target="slides/slide8.xml"/><Relationship Id="rId35" Type="http://schemas.openxmlformats.org/officeDocument/2006/relationships/font" Target="fonts/OpenSansExtraBold-bold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OpenSans-regular.fntdata"/><Relationship Id="rId14" Type="http://schemas.openxmlformats.org/officeDocument/2006/relationships/slide" Target="slides/slide9.xml"/><Relationship Id="rId36" Type="http://schemas.openxmlformats.org/officeDocument/2006/relationships/font" Target="fonts/OpenSansExtraBold-boldItalic.fntdata"/><Relationship Id="rId17" Type="http://schemas.openxmlformats.org/officeDocument/2006/relationships/slide" Target="slides/slide12.xml"/><Relationship Id="rId39" Type="http://schemas.openxmlformats.org/officeDocument/2006/relationships/font" Target="fonts/OpenSans-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bold.fntdata"/><Relationship Id="rId19" Type="http://schemas.openxmlformats.org/officeDocument/2006/relationships/font" Target="fonts/Catamaran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c3705ff04b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c3705ff04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c3a67d1441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c3a67d1441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d745d729a7_0_1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d745d729a7_0_1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c3705ff04b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c3705ff04b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c3705ff0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c3705ff0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c3705ff04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c3705ff04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c3705ff04b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c3705ff04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c3a67d1441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c3a67d1441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c37f2247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c37f2247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c3705ff04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c3705ff04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c3a67d144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c3a67d144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c3a67d1441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c3a67d1441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319538" y="1601112"/>
            <a:ext cx="6204300" cy="21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329938" y="3835487"/>
            <a:ext cx="5193900" cy="4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434699" y="-972068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569779" y="4346120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hasCustomPrompt="1" type="title"/>
          </p:nvPr>
        </p:nvSpPr>
        <p:spPr>
          <a:xfrm>
            <a:off x="713225" y="1487125"/>
            <a:ext cx="77178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0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1608750" y="3228425"/>
            <a:ext cx="59265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494C50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11"/>
          <p:cNvSpPr/>
          <p:nvPr/>
        </p:nvSpPr>
        <p:spPr>
          <a:xfrm rot="10800000">
            <a:off x="-2363" y="14229"/>
            <a:ext cx="3788947" cy="848458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1"/>
          <p:cNvSpPr/>
          <p:nvPr/>
        </p:nvSpPr>
        <p:spPr>
          <a:xfrm flipH="1" rot="-5400000">
            <a:off x="7974582" y="3990689"/>
            <a:ext cx="1981680" cy="352425"/>
          </a:xfrm>
          <a:custGeom>
            <a:rect b="b" l="l" r="r" t="t"/>
            <a:pathLst>
              <a:path extrusionOk="0" h="3973" w="22342">
                <a:moveTo>
                  <a:pt x="19305" y="0"/>
                </a:moveTo>
                <a:cubicBezTo>
                  <a:pt x="18140" y="0"/>
                  <a:pt x="16987" y="248"/>
                  <a:pt x="15989" y="812"/>
                </a:cubicBezTo>
                <a:cubicBezTo>
                  <a:pt x="14226" y="1815"/>
                  <a:pt x="13618" y="3000"/>
                  <a:pt x="11551" y="3031"/>
                </a:cubicBezTo>
                <a:cubicBezTo>
                  <a:pt x="11520" y="3031"/>
                  <a:pt x="11488" y="3031"/>
                  <a:pt x="11457" y="3031"/>
                </a:cubicBezTo>
                <a:cubicBezTo>
                  <a:pt x="9215" y="3031"/>
                  <a:pt x="7190" y="2282"/>
                  <a:pt x="5042" y="2282"/>
                </a:cubicBezTo>
                <a:cubicBezTo>
                  <a:pt x="4141" y="2282"/>
                  <a:pt x="3219" y="2414"/>
                  <a:pt x="2250" y="2787"/>
                </a:cubicBezTo>
                <a:cubicBezTo>
                  <a:pt x="1399" y="3091"/>
                  <a:pt x="669" y="3487"/>
                  <a:pt x="1" y="3973"/>
                </a:cubicBezTo>
                <a:lnTo>
                  <a:pt x="22341" y="3973"/>
                </a:lnTo>
                <a:lnTo>
                  <a:pt x="22341" y="538"/>
                </a:lnTo>
                <a:cubicBezTo>
                  <a:pt x="21384" y="195"/>
                  <a:pt x="20339" y="0"/>
                  <a:pt x="1930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1"/>
          <p:cNvSpPr/>
          <p:nvPr/>
        </p:nvSpPr>
        <p:spPr>
          <a:xfrm rot="10800000">
            <a:off x="-535772" y="-43568"/>
            <a:ext cx="1307656" cy="1192006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1"/>
          <p:cNvSpPr/>
          <p:nvPr/>
        </p:nvSpPr>
        <p:spPr>
          <a:xfrm rot="10800000">
            <a:off x="-871929" y="3861685"/>
            <a:ext cx="2101011" cy="1915180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ONLY_1_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hasCustomPrompt="1" type="title"/>
          </p:nvPr>
        </p:nvSpPr>
        <p:spPr>
          <a:xfrm>
            <a:off x="4231600" y="623425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hasCustomPrompt="1" idx="2" type="title"/>
          </p:nvPr>
        </p:nvSpPr>
        <p:spPr>
          <a:xfrm>
            <a:off x="4231600" y="1656185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hasCustomPrompt="1" idx="3" type="title"/>
          </p:nvPr>
        </p:nvSpPr>
        <p:spPr>
          <a:xfrm>
            <a:off x="4231600" y="2689257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hasCustomPrompt="1" idx="4" type="title"/>
          </p:nvPr>
        </p:nvSpPr>
        <p:spPr>
          <a:xfrm>
            <a:off x="4231600" y="3730761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idx="1" type="subTitle"/>
          </p:nvPr>
        </p:nvSpPr>
        <p:spPr>
          <a:xfrm>
            <a:off x="5177225" y="662400"/>
            <a:ext cx="3046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5" type="subTitle"/>
          </p:nvPr>
        </p:nvSpPr>
        <p:spPr>
          <a:xfrm>
            <a:off x="5177225" y="947125"/>
            <a:ext cx="3046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4" name="Google Shape;94;p13"/>
          <p:cNvSpPr txBox="1"/>
          <p:nvPr>
            <p:ph idx="6" type="subTitle"/>
          </p:nvPr>
        </p:nvSpPr>
        <p:spPr>
          <a:xfrm>
            <a:off x="5177225" y="1691054"/>
            <a:ext cx="3046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7" type="subTitle"/>
          </p:nvPr>
        </p:nvSpPr>
        <p:spPr>
          <a:xfrm>
            <a:off x="5177225" y="1975779"/>
            <a:ext cx="3046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3"/>
          <p:cNvSpPr txBox="1"/>
          <p:nvPr>
            <p:ph idx="8" type="subTitle"/>
          </p:nvPr>
        </p:nvSpPr>
        <p:spPr>
          <a:xfrm>
            <a:off x="5177225" y="2725044"/>
            <a:ext cx="3046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9" type="subTitle"/>
          </p:nvPr>
        </p:nvSpPr>
        <p:spPr>
          <a:xfrm>
            <a:off x="5177225" y="3009770"/>
            <a:ext cx="3046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8" name="Google Shape;98;p13"/>
          <p:cNvSpPr txBox="1"/>
          <p:nvPr>
            <p:ph idx="13" type="subTitle"/>
          </p:nvPr>
        </p:nvSpPr>
        <p:spPr>
          <a:xfrm>
            <a:off x="5177225" y="3769128"/>
            <a:ext cx="3046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14" type="subTitle"/>
          </p:nvPr>
        </p:nvSpPr>
        <p:spPr>
          <a:xfrm>
            <a:off x="5177225" y="4053853"/>
            <a:ext cx="3046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0" name="Google Shape;100;p13"/>
          <p:cNvSpPr txBox="1"/>
          <p:nvPr>
            <p:ph idx="15" type="title"/>
          </p:nvPr>
        </p:nvSpPr>
        <p:spPr>
          <a:xfrm>
            <a:off x="580225" y="1994250"/>
            <a:ext cx="2687100" cy="11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/>
          <p:nvPr/>
        </p:nvSpPr>
        <p:spPr>
          <a:xfrm>
            <a:off x="0" y="0"/>
            <a:ext cx="2704870" cy="648066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3"/>
          <p:cNvSpPr/>
          <p:nvPr/>
        </p:nvSpPr>
        <p:spPr>
          <a:xfrm>
            <a:off x="236200" y="648075"/>
            <a:ext cx="66900" cy="67650"/>
          </a:xfrm>
          <a:custGeom>
            <a:rect b="b" l="l" r="r" t="t"/>
            <a:pathLst>
              <a:path extrusionOk="0" h="2706" w="2676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3"/>
          <p:cNvSpPr/>
          <p:nvPr/>
        </p:nvSpPr>
        <p:spPr>
          <a:xfrm flipH="1" rot="-3600024">
            <a:off x="7775832" y="4404962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52925" y="801575"/>
            <a:ext cx="294100" cy="294100"/>
          </a:xfrm>
          <a:custGeom>
            <a:rect b="b" l="l" r="r" t="t"/>
            <a:pathLst>
              <a:path extrusionOk="0" h="11764" w="11764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/>
          <p:nvPr/>
        </p:nvSpPr>
        <p:spPr>
          <a:xfrm>
            <a:off x="8541800" y="3243925"/>
            <a:ext cx="1305000" cy="13050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4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hasCustomPrompt="1" idx="2" type="title"/>
          </p:nvPr>
        </p:nvSpPr>
        <p:spPr>
          <a:xfrm>
            <a:off x="800550" y="1513075"/>
            <a:ext cx="792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14"/>
          <p:cNvSpPr txBox="1"/>
          <p:nvPr>
            <p:ph idx="1" type="subTitle"/>
          </p:nvPr>
        </p:nvSpPr>
        <p:spPr>
          <a:xfrm>
            <a:off x="1632650" y="1513124"/>
            <a:ext cx="26811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4"/>
          <p:cNvSpPr txBox="1"/>
          <p:nvPr>
            <p:ph idx="3" type="subTitle"/>
          </p:nvPr>
        </p:nvSpPr>
        <p:spPr>
          <a:xfrm>
            <a:off x="1632650" y="1807525"/>
            <a:ext cx="26811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14"/>
          <p:cNvSpPr txBox="1"/>
          <p:nvPr>
            <p:ph hasCustomPrompt="1" idx="4" type="title"/>
          </p:nvPr>
        </p:nvSpPr>
        <p:spPr>
          <a:xfrm>
            <a:off x="7549250" y="1456825"/>
            <a:ext cx="792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14"/>
          <p:cNvSpPr txBox="1"/>
          <p:nvPr>
            <p:ph idx="5" type="subTitle"/>
          </p:nvPr>
        </p:nvSpPr>
        <p:spPr>
          <a:xfrm>
            <a:off x="4830250" y="1513123"/>
            <a:ext cx="26811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4"/>
          <p:cNvSpPr txBox="1"/>
          <p:nvPr>
            <p:ph idx="6" type="subTitle"/>
          </p:nvPr>
        </p:nvSpPr>
        <p:spPr>
          <a:xfrm>
            <a:off x="4830250" y="1807525"/>
            <a:ext cx="26811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6" name="Google Shape;116;p14"/>
          <p:cNvSpPr txBox="1"/>
          <p:nvPr>
            <p:ph hasCustomPrompt="1" idx="7" type="title"/>
          </p:nvPr>
        </p:nvSpPr>
        <p:spPr>
          <a:xfrm>
            <a:off x="800550" y="2580375"/>
            <a:ext cx="792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4"/>
          <p:cNvSpPr txBox="1"/>
          <p:nvPr>
            <p:ph idx="8" type="subTitle"/>
          </p:nvPr>
        </p:nvSpPr>
        <p:spPr>
          <a:xfrm>
            <a:off x="1632650" y="2616879"/>
            <a:ext cx="26811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9" type="subTitle"/>
          </p:nvPr>
        </p:nvSpPr>
        <p:spPr>
          <a:xfrm>
            <a:off x="1632650" y="2906149"/>
            <a:ext cx="26811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9" name="Google Shape;119;p14"/>
          <p:cNvSpPr txBox="1"/>
          <p:nvPr>
            <p:ph hasCustomPrompt="1" idx="13" type="title"/>
          </p:nvPr>
        </p:nvSpPr>
        <p:spPr>
          <a:xfrm>
            <a:off x="7549250" y="2600325"/>
            <a:ext cx="792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4"/>
          <p:cNvSpPr txBox="1"/>
          <p:nvPr>
            <p:ph idx="14" type="subTitle"/>
          </p:nvPr>
        </p:nvSpPr>
        <p:spPr>
          <a:xfrm>
            <a:off x="4830250" y="2615570"/>
            <a:ext cx="26811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4"/>
          <p:cNvSpPr txBox="1"/>
          <p:nvPr>
            <p:ph idx="15" type="subTitle"/>
          </p:nvPr>
        </p:nvSpPr>
        <p:spPr>
          <a:xfrm>
            <a:off x="4830250" y="2906149"/>
            <a:ext cx="26811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2" name="Google Shape;122;p14"/>
          <p:cNvSpPr txBox="1"/>
          <p:nvPr>
            <p:ph hasCustomPrompt="1" idx="16" type="title"/>
          </p:nvPr>
        </p:nvSpPr>
        <p:spPr>
          <a:xfrm>
            <a:off x="800550" y="3699712"/>
            <a:ext cx="792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14"/>
          <p:cNvSpPr txBox="1"/>
          <p:nvPr>
            <p:ph idx="17" type="subTitle"/>
          </p:nvPr>
        </p:nvSpPr>
        <p:spPr>
          <a:xfrm>
            <a:off x="1632650" y="3752727"/>
            <a:ext cx="26811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4"/>
          <p:cNvSpPr txBox="1"/>
          <p:nvPr>
            <p:ph idx="18" type="subTitle"/>
          </p:nvPr>
        </p:nvSpPr>
        <p:spPr>
          <a:xfrm>
            <a:off x="1632650" y="4048432"/>
            <a:ext cx="2681100" cy="4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5" name="Google Shape;125;p14"/>
          <p:cNvSpPr txBox="1"/>
          <p:nvPr>
            <p:ph hasCustomPrompt="1" idx="19" type="title"/>
          </p:nvPr>
        </p:nvSpPr>
        <p:spPr>
          <a:xfrm>
            <a:off x="7549250" y="3699712"/>
            <a:ext cx="792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4"/>
          <p:cNvSpPr txBox="1"/>
          <p:nvPr>
            <p:ph idx="20" type="subTitle"/>
          </p:nvPr>
        </p:nvSpPr>
        <p:spPr>
          <a:xfrm>
            <a:off x="4830250" y="3752727"/>
            <a:ext cx="26811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4"/>
          <p:cNvSpPr txBox="1"/>
          <p:nvPr>
            <p:ph idx="21" type="subTitle"/>
          </p:nvPr>
        </p:nvSpPr>
        <p:spPr>
          <a:xfrm>
            <a:off x="4830250" y="4048432"/>
            <a:ext cx="2681100" cy="4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5"/>
          <p:cNvSpPr/>
          <p:nvPr/>
        </p:nvSpPr>
        <p:spPr>
          <a:xfrm rot="-5400000">
            <a:off x="3195845" y="-357598"/>
            <a:ext cx="6770777" cy="566076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5"/>
          <p:cNvSpPr txBox="1"/>
          <p:nvPr>
            <p:ph type="title"/>
          </p:nvPr>
        </p:nvSpPr>
        <p:spPr>
          <a:xfrm>
            <a:off x="713225" y="2661052"/>
            <a:ext cx="55656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2" name="Google Shape;132;p15"/>
          <p:cNvSpPr txBox="1"/>
          <p:nvPr>
            <p:ph idx="1" type="subTitle"/>
          </p:nvPr>
        </p:nvSpPr>
        <p:spPr>
          <a:xfrm>
            <a:off x="713225" y="3409922"/>
            <a:ext cx="55656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33" name="Google Shape;133;p15"/>
          <p:cNvSpPr txBox="1"/>
          <p:nvPr>
            <p:ph hasCustomPrompt="1" idx="2" type="title"/>
          </p:nvPr>
        </p:nvSpPr>
        <p:spPr>
          <a:xfrm>
            <a:off x="958625" y="724049"/>
            <a:ext cx="1394400" cy="11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15"/>
          <p:cNvSpPr/>
          <p:nvPr/>
        </p:nvSpPr>
        <p:spPr>
          <a:xfrm>
            <a:off x="6990373" y="2473151"/>
            <a:ext cx="657853" cy="599735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/>
          <p:nvPr/>
        </p:nvSpPr>
        <p:spPr>
          <a:xfrm>
            <a:off x="0" y="0"/>
            <a:ext cx="9143981" cy="2190828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798491" y="2190858"/>
            <a:ext cx="226162" cy="228698"/>
          </a:xfrm>
          <a:custGeom>
            <a:rect b="b" l="l" r="r" t="t"/>
            <a:pathLst>
              <a:path extrusionOk="0" h="2706" w="2676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855031" y="2709775"/>
            <a:ext cx="994234" cy="994234"/>
          </a:xfrm>
          <a:custGeom>
            <a:rect b="b" l="l" r="r" t="t"/>
            <a:pathLst>
              <a:path extrusionOk="0" h="11764" w="11764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2237975" y="2554247"/>
            <a:ext cx="5565600" cy="11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2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40" name="Google Shape;140;p16"/>
          <p:cNvSpPr txBox="1"/>
          <p:nvPr>
            <p:ph idx="1" type="subTitle"/>
          </p:nvPr>
        </p:nvSpPr>
        <p:spPr>
          <a:xfrm>
            <a:off x="2237975" y="3684125"/>
            <a:ext cx="55656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APTION_ONLY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17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-928001" y="-505343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8569779" y="4346120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APTION_ONLY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18"/>
          <p:cNvSpPr/>
          <p:nvPr/>
        </p:nvSpPr>
        <p:spPr>
          <a:xfrm rot="10800000">
            <a:off x="-297734" y="-114863"/>
            <a:ext cx="1671684" cy="918013"/>
          </a:xfrm>
          <a:custGeom>
            <a:rect b="b" l="l" r="r" t="t"/>
            <a:pathLst>
              <a:path extrusionOk="0" h="28360" w="51643">
                <a:moveTo>
                  <a:pt x="882" y="25168"/>
                </a:moveTo>
                <a:cubicBezTo>
                  <a:pt x="1459" y="24317"/>
                  <a:pt x="2280" y="23709"/>
                  <a:pt x="3131" y="23192"/>
                </a:cubicBezTo>
                <a:cubicBezTo>
                  <a:pt x="5532" y="21703"/>
                  <a:pt x="8268" y="20761"/>
                  <a:pt x="11095" y="20518"/>
                </a:cubicBezTo>
                <a:cubicBezTo>
                  <a:pt x="13861" y="20274"/>
                  <a:pt x="16627" y="20639"/>
                  <a:pt x="19393" y="20670"/>
                </a:cubicBezTo>
                <a:cubicBezTo>
                  <a:pt x="21155" y="20700"/>
                  <a:pt x="23010" y="20578"/>
                  <a:pt x="24590" y="19788"/>
                </a:cubicBezTo>
                <a:cubicBezTo>
                  <a:pt x="26870" y="18633"/>
                  <a:pt x="28298" y="16262"/>
                  <a:pt x="29241" y="13891"/>
                </a:cubicBezTo>
                <a:cubicBezTo>
                  <a:pt x="30183" y="11520"/>
                  <a:pt x="30761" y="8998"/>
                  <a:pt x="31976" y="6748"/>
                </a:cubicBezTo>
                <a:cubicBezTo>
                  <a:pt x="33375" y="4165"/>
                  <a:pt x="35654" y="2007"/>
                  <a:pt x="38451" y="1004"/>
                </a:cubicBezTo>
                <a:cubicBezTo>
                  <a:pt x="41217" y="1"/>
                  <a:pt x="44469" y="244"/>
                  <a:pt x="46931" y="1885"/>
                </a:cubicBezTo>
                <a:cubicBezTo>
                  <a:pt x="49180" y="3374"/>
                  <a:pt x="50609" y="5897"/>
                  <a:pt x="51126" y="8542"/>
                </a:cubicBezTo>
                <a:cubicBezTo>
                  <a:pt x="51642" y="11186"/>
                  <a:pt x="51308" y="13952"/>
                  <a:pt x="50518" y="16505"/>
                </a:cubicBezTo>
                <a:cubicBezTo>
                  <a:pt x="48937" y="21642"/>
                  <a:pt x="45168" y="26475"/>
                  <a:pt x="39910" y="27661"/>
                </a:cubicBezTo>
                <a:cubicBezTo>
                  <a:pt x="36718" y="28360"/>
                  <a:pt x="33405" y="27691"/>
                  <a:pt x="30183" y="27174"/>
                </a:cubicBezTo>
                <a:cubicBezTo>
                  <a:pt x="21915" y="25867"/>
                  <a:pt x="13435" y="25806"/>
                  <a:pt x="5137" y="26961"/>
                </a:cubicBezTo>
                <a:cubicBezTo>
                  <a:pt x="4012" y="27113"/>
                  <a:pt x="2888" y="27296"/>
                  <a:pt x="1824" y="27630"/>
                </a:cubicBezTo>
                <a:cubicBezTo>
                  <a:pt x="1186" y="27843"/>
                  <a:pt x="547" y="28299"/>
                  <a:pt x="243" y="27509"/>
                </a:cubicBezTo>
                <a:cubicBezTo>
                  <a:pt x="0" y="26809"/>
                  <a:pt x="517" y="25715"/>
                  <a:pt x="882" y="251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 rot="7200014">
            <a:off x="8207285" y="4148923"/>
            <a:ext cx="1601609" cy="1175554"/>
          </a:xfrm>
          <a:custGeom>
            <a:rect b="b" l="l" r="r" t="t"/>
            <a:pathLst>
              <a:path extrusionOk="0" h="30944" w="42159">
                <a:moveTo>
                  <a:pt x="5988" y="9819"/>
                </a:moveTo>
                <a:cubicBezTo>
                  <a:pt x="5988" y="9819"/>
                  <a:pt x="12402" y="1"/>
                  <a:pt x="24195" y="1217"/>
                </a:cubicBezTo>
                <a:cubicBezTo>
                  <a:pt x="37387" y="2554"/>
                  <a:pt x="42159" y="19454"/>
                  <a:pt x="38451" y="24804"/>
                </a:cubicBezTo>
                <a:cubicBezTo>
                  <a:pt x="34195" y="30944"/>
                  <a:pt x="27569" y="20305"/>
                  <a:pt x="22037" y="23953"/>
                </a:cubicBezTo>
                <a:cubicBezTo>
                  <a:pt x="16596" y="27539"/>
                  <a:pt x="9727" y="28329"/>
                  <a:pt x="6900" y="25533"/>
                </a:cubicBezTo>
                <a:cubicBezTo>
                  <a:pt x="0" y="18724"/>
                  <a:pt x="5988" y="9819"/>
                  <a:pt x="5988" y="98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8806938" y="3138475"/>
            <a:ext cx="674119" cy="670504"/>
          </a:xfrm>
          <a:custGeom>
            <a:rect b="b" l="l" r="r" t="t"/>
            <a:pathLst>
              <a:path extrusionOk="0" h="5564" w="5594">
                <a:moveTo>
                  <a:pt x="5593" y="2767"/>
                </a:moveTo>
                <a:cubicBezTo>
                  <a:pt x="5593" y="4317"/>
                  <a:pt x="4347" y="5563"/>
                  <a:pt x="2797" y="5563"/>
                </a:cubicBezTo>
                <a:cubicBezTo>
                  <a:pt x="1247" y="5563"/>
                  <a:pt x="0" y="4317"/>
                  <a:pt x="0" y="2767"/>
                </a:cubicBezTo>
                <a:cubicBezTo>
                  <a:pt x="0" y="1247"/>
                  <a:pt x="1247" y="1"/>
                  <a:pt x="2797" y="1"/>
                </a:cubicBezTo>
                <a:cubicBezTo>
                  <a:pt x="4347" y="1"/>
                  <a:pt x="5593" y="1247"/>
                  <a:pt x="5593" y="2767"/>
                </a:cubicBez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566175" y="297550"/>
            <a:ext cx="294100" cy="294100"/>
          </a:xfrm>
          <a:custGeom>
            <a:rect b="b" l="l" r="r" t="t"/>
            <a:pathLst>
              <a:path extrusionOk="0" h="11764" w="11764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APTION_ONLY_1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19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/>
          <p:nvPr/>
        </p:nvSpPr>
        <p:spPr>
          <a:xfrm flipH="1">
            <a:off x="0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3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idx="1" type="subTitle"/>
          </p:nvPr>
        </p:nvSpPr>
        <p:spPr>
          <a:xfrm>
            <a:off x="779002" y="3235426"/>
            <a:ext cx="23754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1" name="Google Shape;161;p20"/>
          <p:cNvSpPr txBox="1"/>
          <p:nvPr>
            <p:ph idx="2" type="subTitle"/>
          </p:nvPr>
        </p:nvSpPr>
        <p:spPr>
          <a:xfrm>
            <a:off x="3602325" y="3235433"/>
            <a:ext cx="21609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2" name="Google Shape;162;p20"/>
          <p:cNvSpPr txBox="1"/>
          <p:nvPr>
            <p:ph idx="3" type="subTitle"/>
          </p:nvPr>
        </p:nvSpPr>
        <p:spPr>
          <a:xfrm>
            <a:off x="779002" y="2928975"/>
            <a:ext cx="23754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 ExtraBold"/>
              <a:buNone/>
              <a:defRPr>
                <a:solidFill>
                  <a:schemeClr val="accent6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63" name="Google Shape;163;p20"/>
          <p:cNvSpPr txBox="1"/>
          <p:nvPr>
            <p:ph idx="4" type="subTitle"/>
          </p:nvPr>
        </p:nvSpPr>
        <p:spPr>
          <a:xfrm>
            <a:off x="3602325" y="2928975"/>
            <a:ext cx="21609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 ExtraBold"/>
              <a:buNone/>
              <a:defRPr>
                <a:solidFill>
                  <a:schemeClr val="accen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64" name="Google Shape;164;p20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20"/>
          <p:cNvSpPr txBox="1"/>
          <p:nvPr>
            <p:ph idx="5" type="subTitle"/>
          </p:nvPr>
        </p:nvSpPr>
        <p:spPr>
          <a:xfrm>
            <a:off x="6204098" y="3235425"/>
            <a:ext cx="21609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6" name="Google Shape;166;p20"/>
          <p:cNvSpPr txBox="1"/>
          <p:nvPr>
            <p:ph idx="6" type="subTitle"/>
          </p:nvPr>
        </p:nvSpPr>
        <p:spPr>
          <a:xfrm>
            <a:off x="6204098" y="2928963"/>
            <a:ext cx="21609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 ExtraBold"/>
              <a:buNone/>
              <a:defRPr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67" name="Google Shape;167;p20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0"/>
          <p:cNvSpPr/>
          <p:nvPr/>
        </p:nvSpPr>
        <p:spPr>
          <a:xfrm flipH="1">
            <a:off x="0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1789200" y="2445323"/>
            <a:ext cx="55656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2264700" y="3194197"/>
            <a:ext cx="46146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2307300" y="773466"/>
            <a:ext cx="4529400" cy="16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-720100" y="-1280800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 flipH="1">
            <a:off x="0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 flipH="1" rot="-3600024">
            <a:off x="7811165" y="428062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8577133" y="3119584"/>
            <a:ext cx="1305000" cy="13050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 rot="10800000">
            <a:off x="-16852" y="-32604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5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21"/>
          <p:cNvSpPr txBox="1"/>
          <p:nvPr>
            <p:ph idx="1" type="subTitle"/>
          </p:nvPr>
        </p:nvSpPr>
        <p:spPr>
          <a:xfrm>
            <a:off x="893201" y="1617357"/>
            <a:ext cx="32826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9pPr>
          </a:lstStyle>
          <a:p/>
        </p:txBody>
      </p:sp>
      <p:sp>
        <p:nvSpPr>
          <p:cNvPr id="174" name="Google Shape;174;p21"/>
          <p:cNvSpPr txBox="1"/>
          <p:nvPr>
            <p:ph idx="2" type="subTitle"/>
          </p:nvPr>
        </p:nvSpPr>
        <p:spPr>
          <a:xfrm>
            <a:off x="893203" y="1559300"/>
            <a:ext cx="29823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 ExtraBold"/>
              <a:buNone/>
              <a:defRPr>
                <a:solidFill>
                  <a:schemeClr val="accent4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75" name="Google Shape;175;p21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1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/>
          <p:nvPr/>
        </p:nvSpPr>
        <p:spPr>
          <a:xfrm flipH="1">
            <a:off x="0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1"/>
          <p:cNvSpPr txBox="1"/>
          <p:nvPr>
            <p:ph idx="3" type="subTitle"/>
          </p:nvPr>
        </p:nvSpPr>
        <p:spPr>
          <a:xfrm>
            <a:off x="5045974" y="1617357"/>
            <a:ext cx="3204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9pPr>
          </a:lstStyle>
          <a:p/>
        </p:txBody>
      </p:sp>
      <p:sp>
        <p:nvSpPr>
          <p:cNvPr id="180" name="Google Shape;180;p21"/>
          <p:cNvSpPr txBox="1"/>
          <p:nvPr>
            <p:ph idx="4" type="subTitle"/>
          </p:nvPr>
        </p:nvSpPr>
        <p:spPr>
          <a:xfrm>
            <a:off x="5268525" y="1559300"/>
            <a:ext cx="29823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 ExtraBold"/>
              <a:buNone/>
              <a:defRPr>
                <a:solidFill>
                  <a:schemeClr val="accent4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6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3" name="Google Shape;183;p22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 flipH="1">
            <a:off x="8512106" y="288082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6073538" y="453005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/>
          <p:cNvSpPr txBox="1"/>
          <p:nvPr>
            <p:ph idx="1" type="subTitle"/>
          </p:nvPr>
        </p:nvSpPr>
        <p:spPr>
          <a:xfrm>
            <a:off x="1960799" y="1096781"/>
            <a:ext cx="19032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2"/>
          <p:cNvSpPr txBox="1"/>
          <p:nvPr>
            <p:ph idx="2" type="subTitle"/>
          </p:nvPr>
        </p:nvSpPr>
        <p:spPr>
          <a:xfrm>
            <a:off x="1960800" y="1412313"/>
            <a:ext cx="209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2"/>
          <p:cNvSpPr txBox="1"/>
          <p:nvPr>
            <p:ph idx="3" type="subTitle"/>
          </p:nvPr>
        </p:nvSpPr>
        <p:spPr>
          <a:xfrm>
            <a:off x="1960799" y="2209669"/>
            <a:ext cx="19032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2"/>
          <p:cNvSpPr txBox="1"/>
          <p:nvPr>
            <p:ph idx="4" type="subTitle"/>
          </p:nvPr>
        </p:nvSpPr>
        <p:spPr>
          <a:xfrm>
            <a:off x="1960800" y="2520295"/>
            <a:ext cx="209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2"/>
          <p:cNvSpPr txBox="1"/>
          <p:nvPr>
            <p:ph idx="5" type="subTitle"/>
          </p:nvPr>
        </p:nvSpPr>
        <p:spPr>
          <a:xfrm>
            <a:off x="1960799" y="3357169"/>
            <a:ext cx="19032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2" name="Google Shape;192;p22"/>
          <p:cNvSpPr txBox="1"/>
          <p:nvPr>
            <p:ph idx="6" type="subTitle"/>
          </p:nvPr>
        </p:nvSpPr>
        <p:spPr>
          <a:xfrm>
            <a:off x="1960800" y="3682825"/>
            <a:ext cx="209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APTION_ONLY_1_1_1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23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"/>
          <p:cNvSpPr/>
          <p:nvPr/>
        </p:nvSpPr>
        <p:spPr>
          <a:xfrm flipH="1">
            <a:off x="0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/>
          <p:cNvSpPr txBox="1"/>
          <p:nvPr>
            <p:ph idx="1" type="subTitle"/>
          </p:nvPr>
        </p:nvSpPr>
        <p:spPr>
          <a:xfrm>
            <a:off x="1033698" y="3264369"/>
            <a:ext cx="11520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3"/>
          <p:cNvSpPr txBox="1"/>
          <p:nvPr>
            <p:ph idx="2" type="subTitle"/>
          </p:nvPr>
        </p:nvSpPr>
        <p:spPr>
          <a:xfrm>
            <a:off x="893300" y="3584928"/>
            <a:ext cx="1432800" cy="80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3"/>
          <p:cNvSpPr txBox="1"/>
          <p:nvPr>
            <p:ph idx="3" type="subTitle"/>
          </p:nvPr>
        </p:nvSpPr>
        <p:spPr>
          <a:xfrm>
            <a:off x="3004651" y="3264369"/>
            <a:ext cx="11520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3"/>
          <p:cNvSpPr txBox="1"/>
          <p:nvPr>
            <p:ph idx="4" type="subTitle"/>
          </p:nvPr>
        </p:nvSpPr>
        <p:spPr>
          <a:xfrm>
            <a:off x="2864252" y="3584928"/>
            <a:ext cx="1432800" cy="80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3"/>
          <p:cNvSpPr txBox="1"/>
          <p:nvPr>
            <p:ph idx="5" type="subTitle"/>
          </p:nvPr>
        </p:nvSpPr>
        <p:spPr>
          <a:xfrm>
            <a:off x="4883751" y="3264375"/>
            <a:ext cx="13398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3"/>
          <p:cNvSpPr txBox="1"/>
          <p:nvPr>
            <p:ph idx="6" type="subTitle"/>
          </p:nvPr>
        </p:nvSpPr>
        <p:spPr>
          <a:xfrm>
            <a:off x="4837196" y="3584928"/>
            <a:ext cx="1432800" cy="80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3"/>
          <p:cNvSpPr txBox="1"/>
          <p:nvPr>
            <p:ph idx="7" type="subTitle"/>
          </p:nvPr>
        </p:nvSpPr>
        <p:spPr>
          <a:xfrm>
            <a:off x="6947353" y="3264369"/>
            <a:ext cx="11520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3"/>
          <p:cNvSpPr txBox="1"/>
          <p:nvPr>
            <p:ph idx="8" type="subTitle"/>
          </p:nvPr>
        </p:nvSpPr>
        <p:spPr>
          <a:xfrm>
            <a:off x="6806951" y="3584928"/>
            <a:ext cx="1432800" cy="80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7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" name="Google Shape;209;p24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/>
          <p:cNvSpPr txBox="1"/>
          <p:nvPr>
            <p:ph idx="1" type="subTitle"/>
          </p:nvPr>
        </p:nvSpPr>
        <p:spPr>
          <a:xfrm>
            <a:off x="4124488" y="2876393"/>
            <a:ext cx="1593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4"/>
          <p:cNvSpPr txBox="1"/>
          <p:nvPr>
            <p:ph idx="2" type="subTitle"/>
          </p:nvPr>
        </p:nvSpPr>
        <p:spPr>
          <a:xfrm>
            <a:off x="3930088" y="3201832"/>
            <a:ext cx="1982100" cy="633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4"/>
          <p:cNvSpPr txBox="1"/>
          <p:nvPr>
            <p:ph idx="3" type="subTitle"/>
          </p:nvPr>
        </p:nvSpPr>
        <p:spPr>
          <a:xfrm>
            <a:off x="6643300" y="2876393"/>
            <a:ext cx="15933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4"/>
          <p:cNvSpPr txBox="1"/>
          <p:nvPr>
            <p:ph idx="4" type="subTitle"/>
          </p:nvPr>
        </p:nvSpPr>
        <p:spPr>
          <a:xfrm>
            <a:off x="6448900" y="3201832"/>
            <a:ext cx="1982100" cy="633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4"/>
          <p:cNvSpPr/>
          <p:nvPr/>
        </p:nvSpPr>
        <p:spPr>
          <a:xfrm flipH="1" rot="10800000">
            <a:off x="-138400" y="-102292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4"/>
          <p:cNvSpPr/>
          <p:nvPr/>
        </p:nvSpPr>
        <p:spPr>
          <a:xfrm flipH="1" rot="-5400000">
            <a:off x="7563290" y="3563172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"/>
          <p:cNvSpPr/>
          <p:nvPr/>
        </p:nvSpPr>
        <p:spPr>
          <a:xfrm flipH="1" rot="10800000">
            <a:off x="8541204" y="-1529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4"/>
          <p:cNvSpPr/>
          <p:nvPr/>
        </p:nvSpPr>
        <p:spPr>
          <a:xfrm rot="3600024">
            <a:off x="-567834" y="4404962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18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/>
          <p:nvPr/>
        </p:nvSpPr>
        <p:spPr>
          <a:xfrm rot="5400000">
            <a:off x="-1964509" y="-1609581"/>
            <a:ext cx="10610529" cy="8362640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5"/>
          <p:cNvSpPr txBox="1"/>
          <p:nvPr>
            <p:ph hasCustomPrompt="1" type="title"/>
          </p:nvPr>
        </p:nvSpPr>
        <p:spPr>
          <a:xfrm>
            <a:off x="713225" y="1992200"/>
            <a:ext cx="5154600" cy="16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0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713247" y="3797075"/>
            <a:ext cx="5154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" name="Google Shape;222;p25"/>
          <p:cNvSpPr/>
          <p:nvPr/>
        </p:nvSpPr>
        <p:spPr>
          <a:xfrm flipH="1" rot="-3600024">
            <a:off x="7811165" y="428062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5"/>
          <p:cNvSpPr/>
          <p:nvPr/>
        </p:nvSpPr>
        <p:spPr>
          <a:xfrm rot="10800000">
            <a:off x="8693271" y="4148087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"/>
          <p:cNvSpPr/>
          <p:nvPr/>
        </p:nvSpPr>
        <p:spPr>
          <a:xfrm rot="10800000">
            <a:off x="5436999" y="652807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9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6"/>
          <p:cNvSpPr/>
          <p:nvPr/>
        </p:nvSpPr>
        <p:spPr>
          <a:xfrm>
            <a:off x="-928001" y="-505343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6"/>
          <p:cNvSpPr/>
          <p:nvPr/>
        </p:nvSpPr>
        <p:spPr>
          <a:xfrm>
            <a:off x="8569779" y="4346120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1" name="Google Shape;231;p26"/>
          <p:cNvSpPr txBox="1"/>
          <p:nvPr>
            <p:ph idx="1" type="subTitle"/>
          </p:nvPr>
        </p:nvSpPr>
        <p:spPr>
          <a:xfrm>
            <a:off x="893300" y="1741347"/>
            <a:ext cx="23754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2" name="Google Shape;232;p26"/>
          <p:cNvSpPr txBox="1"/>
          <p:nvPr>
            <p:ph idx="2" type="subTitle"/>
          </p:nvPr>
        </p:nvSpPr>
        <p:spPr>
          <a:xfrm>
            <a:off x="3604570" y="1741353"/>
            <a:ext cx="21609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3" name="Google Shape;233;p26"/>
          <p:cNvSpPr txBox="1"/>
          <p:nvPr>
            <p:ph idx="3" type="subTitle"/>
          </p:nvPr>
        </p:nvSpPr>
        <p:spPr>
          <a:xfrm>
            <a:off x="893312" y="1368825"/>
            <a:ext cx="23754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 ExtraBold"/>
              <a:buNone/>
              <a:defRPr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34" name="Google Shape;234;p26"/>
          <p:cNvSpPr txBox="1"/>
          <p:nvPr>
            <p:ph idx="4" type="subTitle"/>
          </p:nvPr>
        </p:nvSpPr>
        <p:spPr>
          <a:xfrm>
            <a:off x="3604579" y="1368825"/>
            <a:ext cx="21609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 ExtraBold"/>
              <a:buNone/>
              <a:defRPr>
                <a:solidFill>
                  <a:schemeClr val="accent4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35" name="Google Shape;235;p26"/>
          <p:cNvSpPr txBox="1"/>
          <p:nvPr>
            <p:ph idx="5" type="subTitle"/>
          </p:nvPr>
        </p:nvSpPr>
        <p:spPr>
          <a:xfrm>
            <a:off x="6089798" y="1741346"/>
            <a:ext cx="21609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6" name="Google Shape;236;p26"/>
          <p:cNvSpPr txBox="1"/>
          <p:nvPr>
            <p:ph idx="6" type="subTitle"/>
          </p:nvPr>
        </p:nvSpPr>
        <p:spPr>
          <a:xfrm>
            <a:off x="6089804" y="1368813"/>
            <a:ext cx="21609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 ExtraBold"/>
              <a:buNone/>
              <a:defRPr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0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/>
          <p:nvPr/>
        </p:nvSpPr>
        <p:spPr>
          <a:xfrm rot="10800000">
            <a:off x="6753751" y="4570793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7"/>
          <p:cNvSpPr/>
          <p:nvPr/>
        </p:nvSpPr>
        <p:spPr>
          <a:xfrm flipH="1" rot="10800000">
            <a:off x="8480100" y="3238509"/>
            <a:ext cx="1171138" cy="1171138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7"/>
          <p:cNvSpPr/>
          <p:nvPr/>
        </p:nvSpPr>
        <p:spPr>
          <a:xfrm rot="10800000">
            <a:off x="0" y="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7"/>
          <p:cNvSpPr/>
          <p:nvPr/>
        </p:nvSpPr>
        <p:spPr>
          <a:xfrm flipH="1" rot="10800000">
            <a:off x="-878425" y="117001"/>
            <a:ext cx="1383300" cy="13833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7"/>
          <p:cNvSpPr txBox="1"/>
          <p:nvPr>
            <p:ph type="title"/>
          </p:nvPr>
        </p:nvSpPr>
        <p:spPr>
          <a:xfrm>
            <a:off x="770594" y="3002727"/>
            <a:ext cx="22587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3" name="Google Shape;243;p27"/>
          <p:cNvSpPr txBox="1"/>
          <p:nvPr>
            <p:ph idx="1" type="subTitle"/>
          </p:nvPr>
        </p:nvSpPr>
        <p:spPr>
          <a:xfrm>
            <a:off x="770600" y="3308027"/>
            <a:ext cx="22587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4" name="Google Shape;244;p27"/>
          <p:cNvSpPr txBox="1"/>
          <p:nvPr>
            <p:ph idx="2" type="title"/>
          </p:nvPr>
        </p:nvSpPr>
        <p:spPr>
          <a:xfrm>
            <a:off x="3442651" y="3002727"/>
            <a:ext cx="22587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5" name="Google Shape;245;p27"/>
          <p:cNvSpPr txBox="1"/>
          <p:nvPr>
            <p:ph idx="3" type="subTitle"/>
          </p:nvPr>
        </p:nvSpPr>
        <p:spPr>
          <a:xfrm>
            <a:off x="3442651" y="3308034"/>
            <a:ext cx="22587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6" name="Google Shape;246;p27"/>
          <p:cNvSpPr txBox="1"/>
          <p:nvPr>
            <p:ph idx="4" type="title"/>
          </p:nvPr>
        </p:nvSpPr>
        <p:spPr>
          <a:xfrm>
            <a:off x="6114706" y="3002727"/>
            <a:ext cx="22587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7" name="Google Shape;247;p27"/>
          <p:cNvSpPr txBox="1"/>
          <p:nvPr>
            <p:ph idx="5" type="subTitle"/>
          </p:nvPr>
        </p:nvSpPr>
        <p:spPr>
          <a:xfrm>
            <a:off x="6114701" y="3308034"/>
            <a:ext cx="22587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8" name="Google Shape;248;p27"/>
          <p:cNvSpPr txBox="1"/>
          <p:nvPr>
            <p:ph idx="6"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1" name="Google Shape;251;p28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8"/>
          <p:cNvSpPr/>
          <p:nvPr/>
        </p:nvSpPr>
        <p:spPr>
          <a:xfrm flipH="1" rot="10800000">
            <a:off x="-138400" y="-102292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"/>
          <p:cNvSpPr/>
          <p:nvPr/>
        </p:nvSpPr>
        <p:spPr>
          <a:xfrm flipH="1" rot="-5400000">
            <a:off x="7563290" y="3563172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8"/>
          <p:cNvSpPr/>
          <p:nvPr/>
        </p:nvSpPr>
        <p:spPr>
          <a:xfrm flipH="1" rot="10800000">
            <a:off x="8541204" y="-1529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8"/>
          <p:cNvSpPr/>
          <p:nvPr/>
        </p:nvSpPr>
        <p:spPr>
          <a:xfrm rot="3600024">
            <a:off x="-567834" y="4404962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8"/>
          <p:cNvSpPr txBox="1"/>
          <p:nvPr>
            <p:ph idx="2" type="title"/>
          </p:nvPr>
        </p:nvSpPr>
        <p:spPr>
          <a:xfrm>
            <a:off x="713450" y="1743121"/>
            <a:ext cx="22587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7" name="Google Shape;257;p28"/>
          <p:cNvSpPr txBox="1"/>
          <p:nvPr>
            <p:ph idx="1" type="subTitle"/>
          </p:nvPr>
        </p:nvSpPr>
        <p:spPr>
          <a:xfrm>
            <a:off x="713449" y="2047038"/>
            <a:ext cx="225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8" name="Google Shape;258;p28"/>
          <p:cNvSpPr txBox="1"/>
          <p:nvPr>
            <p:ph idx="3" type="title"/>
          </p:nvPr>
        </p:nvSpPr>
        <p:spPr>
          <a:xfrm>
            <a:off x="3441278" y="1743121"/>
            <a:ext cx="22587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b="1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59" name="Google Shape;259;p28"/>
          <p:cNvSpPr txBox="1"/>
          <p:nvPr>
            <p:ph idx="4" type="subTitle"/>
          </p:nvPr>
        </p:nvSpPr>
        <p:spPr>
          <a:xfrm>
            <a:off x="3441279" y="2047044"/>
            <a:ext cx="225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0" name="Google Shape;260;p28"/>
          <p:cNvSpPr txBox="1"/>
          <p:nvPr>
            <p:ph idx="5" type="title"/>
          </p:nvPr>
        </p:nvSpPr>
        <p:spPr>
          <a:xfrm>
            <a:off x="6171851" y="1743121"/>
            <a:ext cx="22587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1" name="Google Shape;261;p28"/>
          <p:cNvSpPr txBox="1"/>
          <p:nvPr>
            <p:ph idx="6" type="subTitle"/>
          </p:nvPr>
        </p:nvSpPr>
        <p:spPr>
          <a:xfrm>
            <a:off x="6171853" y="2047044"/>
            <a:ext cx="225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2" name="Google Shape;262;p28"/>
          <p:cNvSpPr txBox="1"/>
          <p:nvPr>
            <p:ph idx="7" type="title"/>
          </p:nvPr>
        </p:nvSpPr>
        <p:spPr>
          <a:xfrm>
            <a:off x="713449" y="3528825"/>
            <a:ext cx="22587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3" name="Google Shape;263;p28"/>
          <p:cNvSpPr txBox="1"/>
          <p:nvPr>
            <p:ph idx="8" type="subTitle"/>
          </p:nvPr>
        </p:nvSpPr>
        <p:spPr>
          <a:xfrm>
            <a:off x="713450" y="3840447"/>
            <a:ext cx="22587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4" name="Google Shape;264;p28"/>
          <p:cNvSpPr txBox="1"/>
          <p:nvPr>
            <p:ph idx="9" type="title"/>
          </p:nvPr>
        </p:nvSpPr>
        <p:spPr>
          <a:xfrm>
            <a:off x="6171853" y="3527725"/>
            <a:ext cx="22587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8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65" name="Google Shape;265;p28"/>
          <p:cNvSpPr txBox="1"/>
          <p:nvPr>
            <p:ph idx="13" type="subTitle"/>
          </p:nvPr>
        </p:nvSpPr>
        <p:spPr>
          <a:xfrm>
            <a:off x="6171851" y="3839586"/>
            <a:ext cx="22587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6" name="Google Shape;266;p28"/>
          <p:cNvSpPr txBox="1"/>
          <p:nvPr>
            <p:ph idx="14" type="title"/>
          </p:nvPr>
        </p:nvSpPr>
        <p:spPr>
          <a:xfrm>
            <a:off x="3441279" y="3536475"/>
            <a:ext cx="22587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67" name="Google Shape;267;p28"/>
          <p:cNvSpPr txBox="1"/>
          <p:nvPr>
            <p:ph idx="15" type="subTitle"/>
          </p:nvPr>
        </p:nvSpPr>
        <p:spPr>
          <a:xfrm>
            <a:off x="3442651" y="3838499"/>
            <a:ext cx="22587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9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9"/>
          <p:cNvSpPr/>
          <p:nvPr/>
        </p:nvSpPr>
        <p:spPr>
          <a:xfrm>
            <a:off x="-928001" y="-505343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9"/>
          <p:cNvSpPr/>
          <p:nvPr/>
        </p:nvSpPr>
        <p:spPr>
          <a:xfrm>
            <a:off x="8569779" y="4346120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4" name="Google Shape;274;p29"/>
          <p:cNvSpPr txBox="1"/>
          <p:nvPr>
            <p:ph idx="2" type="title"/>
          </p:nvPr>
        </p:nvSpPr>
        <p:spPr>
          <a:xfrm>
            <a:off x="770594" y="2733750"/>
            <a:ext cx="22587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5" name="Google Shape;275;p29"/>
          <p:cNvSpPr txBox="1"/>
          <p:nvPr>
            <p:ph idx="1" type="subTitle"/>
          </p:nvPr>
        </p:nvSpPr>
        <p:spPr>
          <a:xfrm>
            <a:off x="770600" y="3040195"/>
            <a:ext cx="22587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6" name="Google Shape;276;p29"/>
          <p:cNvSpPr txBox="1"/>
          <p:nvPr>
            <p:ph idx="3" type="title"/>
          </p:nvPr>
        </p:nvSpPr>
        <p:spPr>
          <a:xfrm>
            <a:off x="3442651" y="2733750"/>
            <a:ext cx="22587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b="1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77" name="Google Shape;277;p29"/>
          <p:cNvSpPr txBox="1"/>
          <p:nvPr>
            <p:ph idx="4" type="subTitle"/>
          </p:nvPr>
        </p:nvSpPr>
        <p:spPr>
          <a:xfrm>
            <a:off x="3442651" y="3040203"/>
            <a:ext cx="22587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8" name="Google Shape;278;p29"/>
          <p:cNvSpPr txBox="1"/>
          <p:nvPr>
            <p:ph idx="5" type="title"/>
          </p:nvPr>
        </p:nvSpPr>
        <p:spPr>
          <a:xfrm>
            <a:off x="6114704" y="2733750"/>
            <a:ext cx="22587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9" name="Google Shape;279;p29"/>
          <p:cNvSpPr txBox="1"/>
          <p:nvPr>
            <p:ph idx="6" type="subTitle"/>
          </p:nvPr>
        </p:nvSpPr>
        <p:spPr>
          <a:xfrm>
            <a:off x="6114704" y="3040203"/>
            <a:ext cx="22587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0" name="Google Shape;280;p29"/>
          <p:cNvSpPr txBox="1"/>
          <p:nvPr>
            <p:ph hasCustomPrompt="1" idx="7" type="title"/>
          </p:nvPr>
        </p:nvSpPr>
        <p:spPr>
          <a:xfrm>
            <a:off x="770600" y="1532549"/>
            <a:ext cx="22587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700"/>
              <a:buNone/>
              <a:defRPr sz="5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100"/>
              <a:buNone/>
              <a:defRPr sz="111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100"/>
              <a:buNone/>
              <a:defRPr sz="111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100"/>
              <a:buNone/>
              <a:defRPr sz="111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100"/>
              <a:buNone/>
              <a:defRPr sz="111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100"/>
              <a:buNone/>
              <a:defRPr sz="111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100"/>
              <a:buNone/>
              <a:defRPr sz="111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100"/>
              <a:buNone/>
              <a:defRPr sz="111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100"/>
              <a:buNone/>
              <a:defRPr sz="111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1" name="Google Shape;281;p29"/>
          <p:cNvSpPr txBox="1"/>
          <p:nvPr>
            <p:ph hasCustomPrompt="1" idx="8" type="title"/>
          </p:nvPr>
        </p:nvSpPr>
        <p:spPr>
          <a:xfrm>
            <a:off x="3442650" y="1532549"/>
            <a:ext cx="22587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700"/>
              <a:buNone/>
              <a:defRPr sz="5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100"/>
              <a:buNone/>
              <a:defRPr sz="111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100"/>
              <a:buNone/>
              <a:defRPr sz="111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100"/>
              <a:buNone/>
              <a:defRPr sz="111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100"/>
              <a:buNone/>
              <a:defRPr sz="111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100"/>
              <a:buNone/>
              <a:defRPr sz="111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100"/>
              <a:buNone/>
              <a:defRPr sz="111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100"/>
              <a:buNone/>
              <a:defRPr sz="111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100"/>
              <a:buNone/>
              <a:defRPr sz="111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29"/>
          <p:cNvSpPr txBox="1"/>
          <p:nvPr>
            <p:ph hasCustomPrompt="1" idx="9" type="title"/>
          </p:nvPr>
        </p:nvSpPr>
        <p:spPr>
          <a:xfrm>
            <a:off x="6114700" y="1532549"/>
            <a:ext cx="22587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7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100"/>
              <a:buNone/>
              <a:defRPr sz="111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100"/>
              <a:buNone/>
              <a:defRPr sz="111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100"/>
              <a:buNone/>
              <a:defRPr sz="111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100"/>
              <a:buNone/>
              <a:defRPr sz="111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100"/>
              <a:buNone/>
              <a:defRPr sz="111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100"/>
              <a:buNone/>
              <a:defRPr sz="111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100"/>
              <a:buNone/>
              <a:defRPr sz="111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100"/>
              <a:buNone/>
              <a:defRPr sz="111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3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/>
          <p:nvPr/>
        </p:nvSpPr>
        <p:spPr>
          <a:xfrm>
            <a:off x="-339225" y="585050"/>
            <a:ext cx="5105100" cy="1083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0"/>
          <p:cNvSpPr txBox="1"/>
          <p:nvPr>
            <p:ph type="title"/>
          </p:nvPr>
        </p:nvSpPr>
        <p:spPr>
          <a:xfrm>
            <a:off x="713225" y="647450"/>
            <a:ext cx="3907200" cy="9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6" name="Google Shape;286;p30"/>
          <p:cNvSpPr/>
          <p:nvPr/>
        </p:nvSpPr>
        <p:spPr>
          <a:xfrm>
            <a:off x="8312079" y="4363545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0"/>
          <p:cNvSpPr/>
          <p:nvPr/>
        </p:nvSpPr>
        <p:spPr>
          <a:xfrm>
            <a:off x="-928001" y="-505343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0"/>
          <p:cNvSpPr/>
          <p:nvPr/>
        </p:nvSpPr>
        <p:spPr>
          <a:xfrm rot="3600024">
            <a:off x="-567834" y="4404962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32032" y="1093648"/>
            <a:ext cx="79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29" name="Google Shape;29;p4"/>
          <p:cNvSpPr/>
          <p:nvPr/>
        </p:nvSpPr>
        <p:spPr>
          <a:xfrm>
            <a:off x="5355050" y="4295050"/>
            <a:ext cx="3788947" cy="848458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/>
          <p:nvPr/>
        </p:nvSpPr>
        <p:spPr>
          <a:xfrm flipH="1" rot="5400000">
            <a:off x="-814628" y="814623"/>
            <a:ext cx="1981680" cy="352425"/>
          </a:xfrm>
          <a:custGeom>
            <a:rect b="b" l="l" r="r" t="t"/>
            <a:pathLst>
              <a:path extrusionOk="0" h="3973" w="22342">
                <a:moveTo>
                  <a:pt x="19305" y="0"/>
                </a:moveTo>
                <a:cubicBezTo>
                  <a:pt x="18140" y="0"/>
                  <a:pt x="16987" y="248"/>
                  <a:pt x="15989" y="812"/>
                </a:cubicBezTo>
                <a:cubicBezTo>
                  <a:pt x="14226" y="1815"/>
                  <a:pt x="13618" y="3000"/>
                  <a:pt x="11551" y="3031"/>
                </a:cubicBezTo>
                <a:cubicBezTo>
                  <a:pt x="11520" y="3031"/>
                  <a:pt x="11488" y="3031"/>
                  <a:pt x="11457" y="3031"/>
                </a:cubicBezTo>
                <a:cubicBezTo>
                  <a:pt x="9215" y="3031"/>
                  <a:pt x="7190" y="2282"/>
                  <a:pt x="5042" y="2282"/>
                </a:cubicBezTo>
                <a:cubicBezTo>
                  <a:pt x="4141" y="2282"/>
                  <a:pt x="3219" y="2414"/>
                  <a:pt x="2250" y="2787"/>
                </a:cubicBezTo>
                <a:cubicBezTo>
                  <a:pt x="1399" y="3091"/>
                  <a:pt x="669" y="3487"/>
                  <a:pt x="1" y="3973"/>
                </a:cubicBezTo>
                <a:lnTo>
                  <a:pt x="22341" y="3973"/>
                </a:lnTo>
                <a:lnTo>
                  <a:pt x="22341" y="538"/>
                </a:lnTo>
                <a:cubicBezTo>
                  <a:pt x="21384" y="195"/>
                  <a:pt x="20339" y="0"/>
                  <a:pt x="1930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369749" y="4009299"/>
            <a:ext cx="1307656" cy="1192006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7912551" y="-619128"/>
            <a:ext cx="2101011" cy="1915180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24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/>
          <p:nvPr>
            <p:ph type="title"/>
          </p:nvPr>
        </p:nvSpPr>
        <p:spPr>
          <a:xfrm>
            <a:off x="646000" y="1042025"/>
            <a:ext cx="3202500" cy="16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291" name="Google Shape;291;p31"/>
          <p:cNvSpPr txBox="1"/>
          <p:nvPr>
            <p:ph idx="1" type="subTitle"/>
          </p:nvPr>
        </p:nvSpPr>
        <p:spPr>
          <a:xfrm>
            <a:off x="646000" y="2926326"/>
            <a:ext cx="35967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92" name="Google Shape;292;p31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1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1"/>
          <p:cNvSpPr/>
          <p:nvPr/>
        </p:nvSpPr>
        <p:spPr>
          <a:xfrm>
            <a:off x="-928001" y="-505343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1"/>
          <p:cNvSpPr/>
          <p:nvPr/>
        </p:nvSpPr>
        <p:spPr>
          <a:xfrm>
            <a:off x="8569779" y="4346120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5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2"/>
          <p:cNvSpPr/>
          <p:nvPr/>
        </p:nvSpPr>
        <p:spPr>
          <a:xfrm flipH="1">
            <a:off x="8512106" y="288082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2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2"/>
          <p:cNvSpPr/>
          <p:nvPr/>
        </p:nvSpPr>
        <p:spPr>
          <a:xfrm>
            <a:off x="6073538" y="453005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2"/>
          <p:cNvSpPr txBox="1"/>
          <p:nvPr>
            <p:ph type="title"/>
          </p:nvPr>
        </p:nvSpPr>
        <p:spPr>
          <a:xfrm>
            <a:off x="4834325" y="1234375"/>
            <a:ext cx="3596700" cy="16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302" name="Google Shape;302;p32"/>
          <p:cNvSpPr txBox="1"/>
          <p:nvPr>
            <p:ph idx="1" type="subTitle"/>
          </p:nvPr>
        </p:nvSpPr>
        <p:spPr>
          <a:xfrm>
            <a:off x="4834325" y="3118676"/>
            <a:ext cx="35967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6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/>
          <p:nvPr>
            <p:ph type="title"/>
          </p:nvPr>
        </p:nvSpPr>
        <p:spPr>
          <a:xfrm>
            <a:off x="713225" y="1393059"/>
            <a:ext cx="5781600" cy="22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" name="Google Shape;305;p33"/>
          <p:cNvSpPr/>
          <p:nvPr/>
        </p:nvSpPr>
        <p:spPr>
          <a:xfrm rot="10800000">
            <a:off x="0" y="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3"/>
          <p:cNvSpPr/>
          <p:nvPr/>
        </p:nvSpPr>
        <p:spPr>
          <a:xfrm flipH="1" rot="10800000">
            <a:off x="-878425" y="117001"/>
            <a:ext cx="1383300" cy="13833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3"/>
          <p:cNvSpPr/>
          <p:nvPr/>
        </p:nvSpPr>
        <p:spPr>
          <a:xfrm flipH="1" rot="-5400000">
            <a:off x="3020385" y="1450740"/>
            <a:ext cx="8321202" cy="392602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TITLE_ONLY_2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0" name="Google Shape;310;p34"/>
          <p:cNvSpPr/>
          <p:nvPr/>
        </p:nvSpPr>
        <p:spPr>
          <a:xfrm flipH="1" rot="10800000">
            <a:off x="-138400" y="-102292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4"/>
          <p:cNvSpPr/>
          <p:nvPr/>
        </p:nvSpPr>
        <p:spPr>
          <a:xfrm flipH="1" rot="-5400000">
            <a:off x="7563290" y="3563172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4"/>
          <p:cNvSpPr/>
          <p:nvPr/>
        </p:nvSpPr>
        <p:spPr>
          <a:xfrm flipH="1" rot="10800000">
            <a:off x="-956576" y="4300487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4"/>
          <p:cNvSpPr/>
          <p:nvPr/>
        </p:nvSpPr>
        <p:spPr>
          <a:xfrm flipH="1" rot="10800000">
            <a:off x="8541204" y="-1529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4"/>
          <p:cNvSpPr txBox="1"/>
          <p:nvPr>
            <p:ph idx="1" type="subTitle"/>
          </p:nvPr>
        </p:nvSpPr>
        <p:spPr>
          <a:xfrm>
            <a:off x="1206674" y="1299875"/>
            <a:ext cx="19032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34"/>
          <p:cNvSpPr txBox="1"/>
          <p:nvPr>
            <p:ph idx="2" type="subTitle"/>
          </p:nvPr>
        </p:nvSpPr>
        <p:spPr>
          <a:xfrm>
            <a:off x="1206674" y="1595132"/>
            <a:ext cx="24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34"/>
          <p:cNvSpPr txBox="1"/>
          <p:nvPr>
            <p:ph idx="3" type="subTitle"/>
          </p:nvPr>
        </p:nvSpPr>
        <p:spPr>
          <a:xfrm>
            <a:off x="1206674" y="2441768"/>
            <a:ext cx="19032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4" type="subTitle"/>
          </p:nvPr>
        </p:nvSpPr>
        <p:spPr>
          <a:xfrm>
            <a:off x="1206674" y="2746687"/>
            <a:ext cx="24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34"/>
          <p:cNvSpPr txBox="1"/>
          <p:nvPr>
            <p:ph idx="5" type="subTitle"/>
          </p:nvPr>
        </p:nvSpPr>
        <p:spPr>
          <a:xfrm>
            <a:off x="1206674" y="3529381"/>
            <a:ext cx="19032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34"/>
          <p:cNvSpPr txBox="1"/>
          <p:nvPr>
            <p:ph idx="6" type="subTitle"/>
          </p:nvPr>
        </p:nvSpPr>
        <p:spPr>
          <a:xfrm>
            <a:off x="1206674" y="3834294"/>
            <a:ext cx="24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34"/>
          <p:cNvSpPr txBox="1"/>
          <p:nvPr>
            <p:ph idx="7" type="subTitle"/>
          </p:nvPr>
        </p:nvSpPr>
        <p:spPr>
          <a:xfrm>
            <a:off x="5544526" y="1316693"/>
            <a:ext cx="23928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sz="1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34"/>
          <p:cNvSpPr txBox="1"/>
          <p:nvPr>
            <p:ph idx="8" type="subTitle"/>
          </p:nvPr>
        </p:nvSpPr>
        <p:spPr>
          <a:xfrm>
            <a:off x="5438926" y="1595116"/>
            <a:ext cx="24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34"/>
          <p:cNvSpPr txBox="1"/>
          <p:nvPr>
            <p:ph idx="9" type="subTitle"/>
          </p:nvPr>
        </p:nvSpPr>
        <p:spPr>
          <a:xfrm>
            <a:off x="5544526" y="2434601"/>
            <a:ext cx="23928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34"/>
          <p:cNvSpPr txBox="1"/>
          <p:nvPr>
            <p:ph idx="13" type="subTitle"/>
          </p:nvPr>
        </p:nvSpPr>
        <p:spPr>
          <a:xfrm>
            <a:off x="5438926" y="2746679"/>
            <a:ext cx="24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34"/>
          <p:cNvSpPr txBox="1"/>
          <p:nvPr>
            <p:ph idx="14" type="subTitle"/>
          </p:nvPr>
        </p:nvSpPr>
        <p:spPr>
          <a:xfrm>
            <a:off x="5544526" y="3522215"/>
            <a:ext cx="23928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34"/>
          <p:cNvSpPr txBox="1"/>
          <p:nvPr>
            <p:ph idx="15" type="subTitle"/>
          </p:nvPr>
        </p:nvSpPr>
        <p:spPr>
          <a:xfrm>
            <a:off x="5438926" y="3834293"/>
            <a:ext cx="24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7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" name="Google Shape;328;p35"/>
          <p:cNvSpPr txBox="1"/>
          <p:nvPr>
            <p:ph idx="1" type="subTitle"/>
          </p:nvPr>
        </p:nvSpPr>
        <p:spPr>
          <a:xfrm>
            <a:off x="749475" y="1829964"/>
            <a:ext cx="24984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35"/>
          <p:cNvSpPr txBox="1"/>
          <p:nvPr>
            <p:ph idx="2" type="subTitle"/>
          </p:nvPr>
        </p:nvSpPr>
        <p:spPr>
          <a:xfrm>
            <a:off x="749475" y="2135161"/>
            <a:ext cx="24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35"/>
          <p:cNvSpPr txBox="1"/>
          <p:nvPr>
            <p:ph idx="3" type="subTitle"/>
          </p:nvPr>
        </p:nvSpPr>
        <p:spPr>
          <a:xfrm>
            <a:off x="749475" y="3524684"/>
            <a:ext cx="24984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35"/>
          <p:cNvSpPr txBox="1"/>
          <p:nvPr>
            <p:ph idx="4" type="subTitle"/>
          </p:nvPr>
        </p:nvSpPr>
        <p:spPr>
          <a:xfrm>
            <a:off x="749474" y="3828355"/>
            <a:ext cx="24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35"/>
          <p:cNvSpPr txBox="1"/>
          <p:nvPr>
            <p:ph idx="5" type="subTitle"/>
          </p:nvPr>
        </p:nvSpPr>
        <p:spPr>
          <a:xfrm>
            <a:off x="5915176" y="1846775"/>
            <a:ext cx="24984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sz="1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35"/>
          <p:cNvSpPr txBox="1"/>
          <p:nvPr>
            <p:ph idx="6" type="subTitle"/>
          </p:nvPr>
        </p:nvSpPr>
        <p:spPr>
          <a:xfrm>
            <a:off x="5915176" y="2135161"/>
            <a:ext cx="24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35"/>
          <p:cNvSpPr txBox="1"/>
          <p:nvPr>
            <p:ph idx="7" type="subTitle"/>
          </p:nvPr>
        </p:nvSpPr>
        <p:spPr>
          <a:xfrm>
            <a:off x="5915176" y="3524684"/>
            <a:ext cx="24984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35"/>
          <p:cNvSpPr txBox="1"/>
          <p:nvPr>
            <p:ph idx="8" type="subTitle"/>
          </p:nvPr>
        </p:nvSpPr>
        <p:spPr>
          <a:xfrm>
            <a:off x="5915176" y="3828355"/>
            <a:ext cx="24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35"/>
          <p:cNvSpPr/>
          <p:nvPr/>
        </p:nvSpPr>
        <p:spPr>
          <a:xfrm rot="10800000">
            <a:off x="-16852" y="-32604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5"/>
          <p:cNvSpPr/>
          <p:nvPr/>
        </p:nvSpPr>
        <p:spPr>
          <a:xfrm flipH="1" rot="-3600024">
            <a:off x="7811165" y="428062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5"/>
          <p:cNvSpPr/>
          <p:nvPr/>
        </p:nvSpPr>
        <p:spPr>
          <a:xfrm rot="10800000">
            <a:off x="8693271" y="4148087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5"/>
          <p:cNvSpPr/>
          <p:nvPr/>
        </p:nvSpPr>
        <p:spPr>
          <a:xfrm rot="10800000">
            <a:off x="-499376" y="-3053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APTION_ONLY_1_1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/>
          <p:nvPr/>
        </p:nvSpPr>
        <p:spPr>
          <a:xfrm rot="10800000">
            <a:off x="-16852" y="-32604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6"/>
          <p:cNvSpPr/>
          <p:nvPr/>
        </p:nvSpPr>
        <p:spPr>
          <a:xfrm flipH="1" rot="-3600024">
            <a:off x="7811165" y="428062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6"/>
          <p:cNvSpPr/>
          <p:nvPr/>
        </p:nvSpPr>
        <p:spPr>
          <a:xfrm rot="10800000">
            <a:off x="8693271" y="4148087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6"/>
          <p:cNvSpPr/>
          <p:nvPr/>
        </p:nvSpPr>
        <p:spPr>
          <a:xfrm rot="10800000">
            <a:off x="-499376" y="-3053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6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APTION_ONLY_1_1_1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8" name="Google Shape;348;p37"/>
          <p:cNvSpPr/>
          <p:nvPr/>
        </p:nvSpPr>
        <p:spPr>
          <a:xfrm rot="3600024">
            <a:off x="-567834" y="4404962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7"/>
          <p:cNvSpPr/>
          <p:nvPr/>
        </p:nvSpPr>
        <p:spPr>
          <a:xfrm flipH="1">
            <a:off x="6456130" y="0"/>
            <a:ext cx="2704870" cy="648066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7"/>
          <p:cNvSpPr/>
          <p:nvPr/>
        </p:nvSpPr>
        <p:spPr>
          <a:xfrm flipH="1">
            <a:off x="8857900" y="648075"/>
            <a:ext cx="66900" cy="67650"/>
          </a:xfrm>
          <a:custGeom>
            <a:rect b="b" l="l" r="r" t="t"/>
            <a:pathLst>
              <a:path extrusionOk="0" h="2706" w="2676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7"/>
          <p:cNvSpPr/>
          <p:nvPr/>
        </p:nvSpPr>
        <p:spPr>
          <a:xfrm flipH="1">
            <a:off x="8613975" y="801575"/>
            <a:ext cx="294100" cy="294100"/>
          </a:xfrm>
          <a:custGeom>
            <a:rect b="b" l="l" r="r" t="t"/>
            <a:pathLst>
              <a:path extrusionOk="0" h="11764" w="11764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7"/>
          <p:cNvSpPr/>
          <p:nvPr/>
        </p:nvSpPr>
        <p:spPr>
          <a:xfrm flipH="1">
            <a:off x="-685800" y="3243925"/>
            <a:ext cx="1305000" cy="13050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APTION_ONLY_1_1_1_1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8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5" name="Google Shape;355;p38"/>
          <p:cNvSpPr/>
          <p:nvPr/>
        </p:nvSpPr>
        <p:spPr>
          <a:xfrm rot="10800000">
            <a:off x="7229478" y="4684795"/>
            <a:ext cx="1914522" cy="458705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8"/>
          <p:cNvSpPr/>
          <p:nvPr/>
        </p:nvSpPr>
        <p:spPr>
          <a:xfrm rot="10800000">
            <a:off x="-254150" y="-191362"/>
            <a:ext cx="1243225" cy="933175"/>
          </a:xfrm>
          <a:custGeom>
            <a:rect b="b" l="l" r="r" t="t"/>
            <a:pathLst>
              <a:path extrusionOk="0" h="37327" w="49729">
                <a:moveTo>
                  <a:pt x="8147" y="25776"/>
                </a:moveTo>
                <a:cubicBezTo>
                  <a:pt x="10457" y="24956"/>
                  <a:pt x="13040" y="24865"/>
                  <a:pt x="15381" y="24105"/>
                </a:cubicBezTo>
                <a:cubicBezTo>
                  <a:pt x="17813" y="23345"/>
                  <a:pt x="19940" y="21855"/>
                  <a:pt x="21308" y="19971"/>
                </a:cubicBezTo>
                <a:cubicBezTo>
                  <a:pt x="22281" y="18633"/>
                  <a:pt x="22889" y="17144"/>
                  <a:pt x="23375" y="15624"/>
                </a:cubicBezTo>
                <a:cubicBezTo>
                  <a:pt x="24469" y="12433"/>
                  <a:pt x="25199" y="9150"/>
                  <a:pt x="26718" y="6080"/>
                </a:cubicBezTo>
                <a:cubicBezTo>
                  <a:pt x="27722" y="4013"/>
                  <a:pt x="29211" y="2007"/>
                  <a:pt x="31551" y="1004"/>
                </a:cubicBezTo>
                <a:cubicBezTo>
                  <a:pt x="32615" y="518"/>
                  <a:pt x="33831" y="305"/>
                  <a:pt x="35047" y="244"/>
                </a:cubicBezTo>
                <a:cubicBezTo>
                  <a:pt x="40214" y="1"/>
                  <a:pt x="45351" y="2737"/>
                  <a:pt x="47631" y="6749"/>
                </a:cubicBezTo>
                <a:cubicBezTo>
                  <a:pt x="49242" y="9515"/>
                  <a:pt x="49546" y="12676"/>
                  <a:pt x="49637" y="15776"/>
                </a:cubicBezTo>
                <a:cubicBezTo>
                  <a:pt x="49728" y="18481"/>
                  <a:pt x="49698" y="21278"/>
                  <a:pt x="48603" y="23831"/>
                </a:cubicBezTo>
                <a:cubicBezTo>
                  <a:pt x="47843" y="25655"/>
                  <a:pt x="46597" y="27266"/>
                  <a:pt x="45351" y="28877"/>
                </a:cubicBezTo>
                <a:cubicBezTo>
                  <a:pt x="43740" y="30913"/>
                  <a:pt x="42038" y="32950"/>
                  <a:pt x="39667" y="34318"/>
                </a:cubicBezTo>
                <a:cubicBezTo>
                  <a:pt x="37418" y="35655"/>
                  <a:pt x="34682" y="36263"/>
                  <a:pt x="31977" y="36597"/>
                </a:cubicBezTo>
                <a:cubicBezTo>
                  <a:pt x="26080" y="37327"/>
                  <a:pt x="20031" y="36810"/>
                  <a:pt x="14135" y="35929"/>
                </a:cubicBezTo>
                <a:cubicBezTo>
                  <a:pt x="11946" y="35594"/>
                  <a:pt x="9758" y="35199"/>
                  <a:pt x="7508" y="35229"/>
                </a:cubicBezTo>
                <a:cubicBezTo>
                  <a:pt x="6505" y="35229"/>
                  <a:pt x="5472" y="35321"/>
                  <a:pt x="4499" y="35564"/>
                </a:cubicBezTo>
                <a:cubicBezTo>
                  <a:pt x="3739" y="35716"/>
                  <a:pt x="2463" y="36506"/>
                  <a:pt x="1672" y="36384"/>
                </a:cubicBezTo>
                <a:cubicBezTo>
                  <a:pt x="1" y="36111"/>
                  <a:pt x="1064" y="33679"/>
                  <a:pt x="1399" y="32707"/>
                </a:cubicBezTo>
                <a:cubicBezTo>
                  <a:pt x="2432" y="29728"/>
                  <a:pt x="4742" y="26992"/>
                  <a:pt x="8147" y="2577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8"/>
          <p:cNvSpPr/>
          <p:nvPr/>
        </p:nvSpPr>
        <p:spPr>
          <a:xfrm>
            <a:off x="8622700" y="4261675"/>
            <a:ext cx="429350" cy="429350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8"/>
          <p:cNvSpPr/>
          <p:nvPr/>
        </p:nvSpPr>
        <p:spPr>
          <a:xfrm>
            <a:off x="-605050" y="4467225"/>
            <a:ext cx="1318276" cy="1318233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8"/>
          <p:cNvSpPr/>
          <p:nvPr/>
        </p:nvSpPr>
        <p:spPr>
          <a:xfrm>
            <a:off x="9030025" y="3971325"/>
            <a:ext cx="227942" cy="227942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APTION_ONLY_1_1_1_1_1_1_1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2" name="Google Shape;362;p39"/>
          <p:cNvSpPr/>
          <p:nvPr/>
        </p:nvSpPr>
        <p:spPr>
          <a:xfrm rot="10800000">
            <a:off x="6753751" y="4570793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9"/>
          <p:cNvSpPr/>
          <p:nvPr/>
        </p:nvSpPr>
        <p:spPr>
          <a:xfrm flipH="1" rot="10800000">
            <a:off x="8480100" y="3238509"/>
            <a:ext cx="1171138" cy="1171138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9"/>
          <p:cNvSpPr/>
          <p:nvPr/>
        </p:nvSpPr>
        <p:spPr>
          <a:xfrm rot="10800000">
            <a:off x="0" y="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9"/>
          <p:cNvSpPr/>
          <p:nvPr/>
        </p:nvSpPr>
        <p:spPr>
          <a:xfrm flipH="1" rot="10800000">
            <a:off x="-878425" y="117001"/>
            <a:ext cx="1383300" cy="13833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0"/>
          <p:cNvSpPr txBox="1"/>
          <p:nvPr>
            <p:ph type="title"/>
          </p:nvPr>
        </p:nvSpPr>
        <p:spPr>
          <a:xfrm>
            <a:off x="945125" y="1735725"/>
            <a:ext cx="370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8" name="Google Shape;368;p40"/>
          <p:cNvSpPr txBox="1"/>
          <p:nvPr>
            <p:ph idx="1" type="subTitle"/>
          </p:nvPr>
        </p:nvSpPr>
        <p:spPr>
          <a:xfrm>
            <a:off x="945100" y="2354000"/>
            <a:ext cx="3325800" cy="11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40"/>
          <p:cNvSpPr/>
          <p:nvPr/>
        </p:nvSpPr>
        <p:spPr>
          <a:xfrm flipH="1" rot="7199976">
            <a:off x="-683147" y="-33096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0"/>
          <p:cNvSpPr/>
          <p:nvPr/>
        </p:nvSpPr>
        <p:spPr>
          <a:xfrm rot="10800000">
            <a:off x="-801113" y="564018"/>
            <a:ext cx="1305000" cy="13050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0"/>
          <p:cNvSpPr/>
          <p:nvPr/>
        </p:nvSpPr>
        <p:spPr>
          <a:xfrm flipH="1">
            <a:off x="8520133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0"/>
          <p:cNvSpPr/>
          <p:nvPr/>
        </p:nvSpPr>
        <p:spPr>
          <a:xfrm>
            <a:off x="6081564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 rot="10800000">
            <a:off x="-16852" y="-32604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 flipH="1" rot="-3600024">
            <a:off x="7811165" y="428062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1186200" y="3208525"/>
            <a:ext cx="3301500" cy="8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" name="Google Shape;37;p5"/>
          <p:cNvSpPr txBox="1"/>
          <p:nvPr>
            <p:ph idx="2" type="subTitle"/>
          </p:nvPr>
        </p:nvSpPr>
        <p:spPr>
          <a:xfrm>
            <a:off x="4954500" y="3208526"/>
            <a:ext cx="3003300" cy="8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1640825" y="2903683"/>
            <a:ext cx="23856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 ExtraBold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5263356" y="2903683"/>
            <a:ext cx="23856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pen Sans ExtraBold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5"/>
          <p:cNvSpPr/>
          <p:nvPr/>
        </p:nvSpPr>
        <p:spPr>
          <a:xfrm rot="10800000">
            <a:off x="8693271" y="4148087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 rot="10800000">
            <a:off x="-499376" y="-3053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2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1"/>
          <p:cNvSpPr txBox="1"/>
          <p:nvPr>
            <p:ph type="title"/>
          </p:nvPr>
        </p:nvSpPr>
        <p:spPr>
          <a:xfrm>
            <a:off x="1562766" y="1735725"/>
            <a:ext cx="37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5" name="Google Shape;375;p41"/>
          <p:cNvSpPr txBox="1"/>
          <p:nvPr>
            <p:ph idx="1" type="subTitle"/>
          </p:nvPr>
        </p:nvSpPr>
        <p:spPr>
          <a:xfrm>
            <a:off x="1562750" y="2354000"/>
            <a:ext cx="3325800" cy="11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41"/>
          <p:cNvSpPr/>
          <p:nvPr/>
        </p:nvSpPr>
        <p:spPr>
          <a:xfrm flipH="1" rot="7199976">
            <a:off x="-683147" y="-33096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1"/>
          <p:cNvSpPr/>
          <p:nvPr/>
        </p:nvSpPr>
        <p:spPr>
          <a:xfrm rot="10800000">
            <a:off x="-801113" y="564018"/>
            <a:ext cx="1305000" cy="13050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1"/>
          <p:cNvSpPr/>
          <p:nvPr/>
        </p:nvSpPr>
        <p:spPr>
          <a:xfrm flipH="1">
            <a:off x="8520133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1"/>
          <p:cNvSpPr/>
          <p:nvPr/>
        </p:nvSpPr>
        <p:spPr>
          <a:xfrm>
            <a:off x="6081564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/>
          <p:nvPr>
            <p:ph type="title"/>
          </p:nvPr>
        </p:nvSpPr>
        <p:spPr>
          <a:xfrm>
            <a:off x="4572000" y="1737836"/>
            <a:ext cx="403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82" name="Google Shape;382;p42"/>
          <p:cNvSpPr txBox="1"/>
          <p:nvPr>
            <p:ph idx="1" type="subTitle"/>
          </p:nvPr>
        </p:nvSpPr>
        <p:spPr>
          <a:xfrm>
            <a:off x="4586400" y="2354422"/>
            <a:ext cx="3231600" cy="12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42"/>
          <p:cNvSpPr/>
          <p:nvPr/>
        </p:nvSpPr>
        <p:spPr>
          <a:xfrm rot="10800000">
            <a:off x="6753751" y="4570793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2"/>
          <p:cNvSpPr/>
          <p:nvPr/>
        </p:nvSpPr>
        <p:spPr>
          <a:xfrm flipH="1" rot="10800000">
            <a:off x="8480100" y="3238509"/>
            <a:ext cx="1171138" cy="1171138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2"/>
          <p:cNvSpPr/>
          <p:nvPr/>
        </p:nvSpPr>
        <p:spPr>
          <a:xfrm flipH="1" rot="10800000">
            <a:off x="-138400" y="-102292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_2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/>
        </p:nvSpPr>
        <p:spPr>
          <a:xfrm>
            <a:off x="2642550" y="3438525"/>
            <a:ext cx="3858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3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3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3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Google Shape;388;p43"/>
          <p:cNvSpPr txBox="1"/>
          <p:nvPr>
            <p:ph idx="1" type="subTitle"/>
          </p:nvPr>
        </p:nvSpPr>
        <p:spPr>
          <a:xfrm>
            <a:off x="2642550" y="1593673"/>
            <a:ext cx="3858900" cy="8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89" name="Google Shape;389;p43"/>
          <p:cNvSpPr txBox="1"/>
          <p:nvPr>
            <p:ph type="title"/>
          </p:nvPr>
        </p:nvSpPr>
        <p:spPr>
          <a:xfrm>
            <a:off x="2642550" y="553075"/>
            <a:ext cx="38589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0" name="Google Shape;390;p43"/>
          <p:cNvSpPr/>
          <p:nvPr/>
        </p:nvSpPr>
        <p:spPr>
          <a:xfrm>
            <a:off x="-2125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3"/>
          <p:cNvSpPr/>
          <p:nvPr/>
        </p:nvSpPr>
        <p:spPr>
          <a:xfrm flipH="1">
            <a:off x="8505897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3"/>
          <p:cNvSpPr/>
          <p:nvPr/>
        </p:nvSpPr>
        <p:spPr>
          <a:xfrm flipH="1">
            <a:off x="114278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3"/>
          <p:cNvSpPr/>
          <p:nvPr/>
        </p:nvSpPr>
        <p:spPr>
          <a:xfrm>
            <a:off x="6067329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4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6" name="Google Shape;396;p44"/>
          <p:cNvSpPr/>
          <p:nvPr/>
        </p:nvSpPr>
        <p:spPr>
          <a:xfrm rot="10800000">
            <a:off x="6753751" y="4570793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4"/>
          <p:cNvSpPr/>
          <p:nvPr/>
        </p:nvSpPr>
        <p:spPr>
          <a:xfrm flipH="1" rot="10800000">
            <a:off x="8480100" y="3238509"/>
            <a:ext cx="1171138" cy="1171138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4"/>
          <p:cNvSpPr/>
          <p:nvPr/>
        </p:nvSpPr>
        <p:spPr>
          <a:xfrm rot="10800000">
            <a:off x="0" y="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4"/>
          <p:cNvSpPr/>
          <p:nvPr/>
        </p:nvSpPr>
        <p:spPr>
          <a:xfrm flipH="1" rot="10800000">
            <a:off x="-878425" y="117001"/>
            <a:ext cx="1383300" cy="13833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4"/>
          <p:cNvSpPr txBox="1"/>
          <p:nvPr>
            <p:ph idx="1" type="body"/>
          </p:nvPr>
        </p:nvSpPr>
        <p:spPr>
          <a:xfrm>
            <a:off x="1470600" y="1527925"/>
            <a:ext cx="6202800" cy="23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2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2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2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2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ONLY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5"/>
          <p:cNvSpPr/>
          <p:nvPr/>
        </p:nvSpPr>
        <p:spPr>
          <a:xfrm>
            <a:off x="0" y="0"/>
            <a:ext cx="2704870" cy="648066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5"/>
          <p:cNvSpPr/>
          <p:nvPr/>
        </p:nvSpPr>
        <p:spPr>
          <a:xfrm>
            <a:off x="236200" y="648075"/>
            <a:ext cx="66900" cy="67650"/>
          </a:xfrm>
          <a:custGeom>
            <a:rect b="b" l="l" r="r" t="t"/>
            <a:pathLst>
              <a:path extrusionOk="0" h="2706" w="2676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5"/>
          <p:cNvSpPr/>
          <p:nvPr/>
        </p:nvSpPr>
        <p:spPr>
          <a:xfrm flipH="1" rot="-3600024">
            <a:off x="7775832" y="4404962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5"/>
          <p:cNvSpPr/>
          <p:nvPr/>
        </p:nvSpPr>
        <p:spPr>
          <a:xfrm>
            <a:off x="252925" y="801575"/>
            <a:ext cx="294100" cy="294100"/>
          </a:xfrm>
          <a:custGeom>
            <a:rect b="b" l="l" r="r" t="t"/>
            <a:pathLst>
              <a:path extrusionOk="0" h="11764" w="11764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5"/>
          <p:cNvSpPr/>
          <p:nvPr/>
        </p:nvSpPr>
        <p:spPr>
          <a:xfrm>
            <a:off x="8541800" y="3243925"/>
            <a:ext cx="1305000" cy="13050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6_1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6"/>
          <p:cNvSpPr/>
          <p:nvPr/>
        </p:nvSpPr>
        <p:spPr>
          <a:xfrm>
            <a:off x="-2125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6"/>
          <p:cNvSpPr/>
          <p:nvPr/>
        </p:nvSpPr>
        <p:spPr>
          <a:xfrm flipH="1">
            <a:off x="8505897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6"/>
          <p:cNvSpPr/>
          <p:nvPr/>
        </p:nvSpPr>
        <p:spPr>
          <a:xfrm flipH="1">
            <a:off x="114278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6"/>
          <p:cNvSpPr/>
          <p:nvPr/>
        </p:nvSpPr>
        <p:spPr>
          <a:xfrm>
            <a:off x="6067329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AND_BODY_1_1_1_1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7"/>
          <p:cNvSpPr/>
          <p:nvPr/>
        </p:nvSpPr>
        <p:spPr>
          <a:xfrm rot="10800000">
            <a:off x="6753751" y="4570793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7"/>
          <p:cNvSpPr/>
          <p:nvPr/>
        </p:nvSpPr>
        <p:spPr>
          <a:xfrm flipH="1" rot="10800000">
            <a:off x="8480100" y="3238509"/>
            <a:ext cx="1171138" cy="1171138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7"/>
          <p:cNvSpPr/>
          <p:nvPr/>
        </p:nvSpPr>
        <p:spPr>
          <a:xfrm rot="10800000">
            <a:off x="0" y="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7"/>
          <p:cNvSpPr/>
          <p:nvPr/>
        </p:nvSpPr>
        <p:spPr>
          <a:xfrm flipH="1" rot="10800000">
            <a:off x="-878425" y="117001"/>
            <a:ext cx="1383300" cy="13833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APTION_ONLY_1_2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8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8"/>
          <p:cNvSpPr/>
          <p:nvPr/>
        </p:nvSpPr>
        <p:spPr>
          <a:xfrm>
            <a:off x="-928001" y="-505343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8"/>
          <p:cNvSpPr/>
          <p:nvPr/>
        </p:nvSpPr>
        <p:spPr>
          <a:xfrm>
            <a:off x="8569779" y="4346120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713100" y="435239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6"/>
          <p:cNvSpPr/>
          <p:nvPr/>
        </p:nvSpPr>
        <p:spPr>
          <a:xfrm flipH="1" rot="10800000">
            <a:off x="-138400" y="-102292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6"/>
          <p:cNvSpPr/>
          <p:nvPr/>
        </p:nvSpPr>
        <p:spPr>
          <a:xfrm flipH="1" rot="-5400000">
            <a:off x="7563290" y="3563172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6"/>
          <p:cNvSpPr/>
          <p:nvPr/>
        </p:nvSpPr>
        <p:spPr>
          <a:xfrm flipH="1" rot="10800000">
            <a:off x="-956576" y="4300487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/>
          <p:nvPr/>
        </p:nvSpPr>
        <p:spPr>
          <a:xfrm flipH="1" rot="10800000">
            <a:off x="8541204" y="-1529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idx="1" type="body"/>
          </p:nvPr>
        </p:nvSpPr>
        <p:spPr>
          <a:xfrm>
            <a:off x="1470600" y="1518257"/>
            <a:ext cx="6202800" cy="23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2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2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2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2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200"/>
            </a:lvl9pPr>
          </a:lstStyle>
          <a:p/>
        </p:txBody>
      </p:sp>
      <p:sp>
        <p:nvSpPr>
          <p:cNvPr id="51" name="Google Shape;51;p7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7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7"/>
          <p:cNvSpPr/>
          <p:nvPr/>
        </p:nvSpPr>
        <p:spPr>
          <a:xfrm flipH="1">
            <a:off x="0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1681200" y="1470409"/>
            <a:ext cx="5781600" cy="22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8" name="Google Shape;58;p8"/>
          <p:cNvSpPr/>
          <p:nvPr/>
        </p:nvSpPr>
        <p:spPr>
          <a:xfrm rot="10800000">
            <a:off x="6753751" y="4570793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8"/>
          <p:cNvSpPr/>
          <p:nvPr/>
        </p:nvSpPr>
        <p:spPr>
          <a:xfrm flipH="1" rot="10800000">
            <a:off x="8480100" y="3238509"/>
            <a:ext cx="1171138" cy="1171138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8"/>
          <p:cNvSpPr/>
          <p:nvPr/>
        </p:nvSpPr>
        <p:spPr>
          <a:xfrm rot="10800000">
            <a:off x="0" y="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8"/>
          <p:cNvSpPr/>
          <p:nvPr/>
        </p:nvSpPr>
        <p:spPr>
          <a:xfrm flipH="1" rot="10800000">
            <a:off x="-878425" y="117001"/>
            <a:ext cx="1383300" cy="13833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9"/>
          <p:cNvSpPr/>
          <p:nvPr/>
        </p:nvSpPr>
        <p:spPr>
          <a:xfrm>
            <a:off x="-928001" y="-505343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8569779" y="4346120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2138647" y="3254150"/>
            <a:ext cx="17100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2" type="subTitle"/>
          </p:nvPr>
        </p:nvSpPr>
        <p:spPr>
          <a:xfrm>
            <a:off x="1930250" y="3558845"/>
            <a:ext cx="2126400" cy="633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3" type="subTitle"/>
          </p:nvPr>
        </p:nvSpPr>
        <p:spPr>
          <a:xfrm>
            <a:off x="5064146" y="3254150"/>
            <a:ext cx="17100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4" type="subTitle"/>
          </p:nvPr>
        </p:nvSpPr>
        <p:spPr>
          <a:xfrm>
            <a:off x="4855749" y="3558845"/>
            <a:ext cx="2126400" cy="633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 rot="10800000">
            <a:off x="-16852" y="-32604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0"/>
          <p:cNvSpPr/>
          <p:nvPr/>
        </p:nvSpPr>
        <p:spPr>
          <a:xfrm flipH="1" rot="-3600024">
            <a:off x="7811165" y="428062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0"/>
          <p:cNvSpPr/>
          <p:nvPr/>
        </p:nvSpPr>
        <p:spPr>
          <a:xfrm rot="10800000">
            <a:off x="8693271" y="4148087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/>
          <p:nvPr/>
        </p:nvSpPr>
        <p:spPr>
          <a:xfrm rot="10800000">
            <a:off x="-499376" y="-3053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2433775" y="3815800"/>
            <a:ext cx="4163400" cy="9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8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47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4.jpg"/><Relationship Id="rId5" Type="http://schemas.openxmlformats.org/officeDocument/2006/relationships/image" Target="../media/image12.png"/><Relationship Id="rId6" Type="http://schemas.openxmlformats.org/officeDocument/2006/relationships/image" Target="../media/image1.jpg"/><Relationship Id="rId7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49"/>
          <p:cNvGrpSpPr/>
          <p:nvPr/>
        </p:nvGrpSpPr>
        <p:grpSpPr>
          <a:xfrm>
            <a:off x="1791950" y="676699"/>
            <a:ext cx="3230805" cy="1532909"/>
            <a:chOff x="1791950" y="676699"/>
            <a:chExt cx="3230805" cy="1532909"/>
          </a:xfrm>
        </p:grpSpPr>
        <p:sp>
          <p:nvSpPr>
            <p:cNvPr id="427" name="Google Shape;427;p49"/>
            <p:cNvSpPr/>
            <p:nvPr/>
          </p:nvSpPr>
          <p:spPr>
            <a:xfrm>
              <a:off x="1791950" y="676699"/>
              <a:ext cx="2870260" cy="735100"/>
            </a:xfrm>
            <a:custGeom>
              <a:rect b="b" l="l" r="r" t="t"/>
              <a:pathLst>
                <a:path extrusionOk="0" h="29404" w="125861">
                  <a:moveTo>
                    <a:pt x="1419" y="29404"/>
                  </a:moveTo>
                  <a:cubicBezTo>
                    <a:pt x="1478" y="25006"/>
                    <a:pt x="-1850" y="7713"/>
                    <a:pt x="1775" y="3018"/>
                  </a:cubicBezTo>
                  <a:cubicBezTo>
                    <a:pt x="5400" y="-1677"/>
                    <a:pt x="4687" y="1532"/>
                    <a:pt x="23169" y="1235"/>
                  </a:cubicBezTo>
                  <a:cubicBezTo>
                    <a:pt x="41651" y="938"/>
                    <a:pt x="95553" y="-1261"/>
                    <a:pt x="112668" y="1235"/>
                  </a:cubicBezTo>
                  <a:cubicBezTo>
                    <a:pt x="129783" y="3731"/>
                    <a:pt x="123662" y="13715"/>
                    <a:pt x="125861" y="1621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8" name="Google Shape;428;p49"/>
            <p:cNvSpPr/>
            <p:nvPr/>
          </p:nvSpPr>
          <p:spPr>
            <a:xfrm flipH="1" rot="10800000">
              <a:off x="4266200" y="1308576"/>
              <a:ext cx="756555" cy="901033"/>
            </a:xfrm>
            <a:custGeom>
              <a:rect b="b" l="l" r="r" t="t"/>
              <a:pathLst>
                <a:path extrusionOk="0" h="11076" w="9300">
                  <a:moveTo>
                    <a:pt x="4657" y="0"/>
                  </a:moveTo>
                  <a:cubicBezTo>
                    <a:pt x="2508" y="0"/>
                    <a:pt x="624" y="1207"/>
                    <a:pt x="266" y="3369"/>
                  </a:cubicBezTo>
                  <a:cubicBezTo>
                    <a:pt x="1" y="4988"/>
                    <a:pt x="624" y="6579"/>
                    <a:pt x="1553" y="7959"/>
                  </a:cubicBezTo>
                  <a:cubicBezTo>
                    <a:pt x="2481" y="9352"/>
                    <a:pt x="2694" y="11076"/>
                    <a:pt x="2694" y="11076"/>
                  </a:cubicBezTo>
                  <a:lnTo>
                    <a:pt x="6606" y="11076"/>
                  </a:lnTo>
                  <a:cubicBezTo>
                    <a:pt x="6606" y="11076"/>
                    <a:pt x="6819" y="9352"/>
                    <a:pt x="7747" y="7959"/>
                  </a:cubicBezTo>
                  <a:cubicBezTo>
                    <a:pt x="8676" y="6579"/>
                    <a:pt x="9299" y="4988"/>
                    <a:pt x="9034" y="3369"/>
                  </a:cubicBezTo>
                  <a:cubicBezTo>
                    <a:pt x="8676" y="1207"/>
                    <a:pt x="6792" y="0"/>
                    <a:pt x="4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9"/>
            <p:cNvSpPr/>
            <p:nvPr/>
          </p:nvSpPr>
          <p:spPr>
            <a:xfrm flipH="1" rot="10800000">
              <a:off x="4479904" y="1179069"/>
              <a:ext cx="329142" cy="143583"/>
            </a:xfrm>
            <a:custGeom>
              <a:rect b="b" l="l" r="r" t="t"/>
              <a:pathLst>
                <a:path extrusionOk="0" h="1765" w="4046">
                  <a:moveTo>
                    <a:pt x="0" y="0"/>
                  </a:moveTo>
                  <a:lnTo>
                    <a:pt x="0" y="1765"/>
                  </a:lnTo>
                  <a:lnTo>
                    <a:pt x="4046" y="1765"/>
                  </a:lnTo>
                  <a:lnTo>
                    <a:pt x="4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9"/>
            <p:cNvSpPr/>
            <p:nvPr/>
          </p:nvSpPr>
          <p:spPr>
            <a:xfrm flipH="1" rot="10800000">
              <a:off x="4458266" y="1431578"/>
              <a:ext cx="373478" cy="452143"/>
            </a:xfrm>
            <a:custGeom>
              <a:rect b="b" l="l" r="r" t="t"/>
              <a:pathLst>
                <a:path extrusionOk="0" h="5558" w="4591">
                  <a:moveTo>
                    <a:pt x="1871" y="345"/>
                  </a:moveTo>
                  <a:cubicBezTo>
                    <a:pt x="1951" y="438"/>
                    <a:pt x="2004" y="557"/>
                    <a:pt x="2004" y="690"/>
                  </a:cubicBezTo>
                  <a:cubicBezTo>
                    <a:pt x="2004" y="823"/>
                    <a:pt x="1951" y="942"/>
                    <a:pt x="1871" y="1035"/>
                  </a:cubicBezTo>
                  <a:cubicBezTo>
                    <a:pt x="1778" y="942"/>
                    <a:pt x="1739" y="823"/>
                    <a:pt x="1739" y="690"/>
                  </a:cubicBezTo>
                  <a:cubicBezTo>
                    <a:pt x="1739" y="557"/>
                    <a:pt x="1778" y="438"/>
                    <a:pt x="1871" y="345"/>
                  </a:cubicBezTo>
                  <a:close/>
                  <a:moveTo>
                    <a:pt x="2667" y="345"/>
                  </a:moveTo>
                  <a:cubicBezTo>
                    <a:pt x="2747" y="438"/>
                    <a:pt x="2800" y="557"/>
                    <a:pt x="2800" y="690"/>
                  </a:cubicBezTo>
                  <a:cubicBezTo>
                    <a:pt x="2800" y="823"/>
                    <a:pt x="2747" y="942"/>
                    <a:pt x="2667" y="1035"/>
                  </a:cubicBezTo>
                  <a:cubicBezTo>
                    <a:pt x="2587" y="942"/>
                    <a:pt x="2534" y="823"/>
                    <a:pt x="2534" y="690"/>
                  </a:cubicBezTo>
                  <a:cubicBezTo>
                    <a:pt x="2534" y="557"/>
                    <a:pt x="2587" y="438"/>
                    <a:pt x="2667" y="345"/>
                  </a:cubicBezTo>
                  <a:close/>
                  <a:moveTo>
                    <a:pt x="3476" y="358"/>
                  </a:moveTo>
                  <a:cubicBezTo>
                    <a:pt x="3542" y="451"/>
                    <a:pt x="3596" y="570"/>
                    <a:pt x="3596" y="690"/>
                  </a:cubicBezTo>
                  <a:cubicBezTo>
                    <a:pt x="3596" y="862"/>
                    <a:pt x="3503" y="1021"/>
                    <a:pt x="3370" y="1114"/>
                  </a:cubicBezTo>
                  <a:lnTo>
                    <a:pt x="3370" y="690"/>
                  </a:lnTo>
                  <a:cubicBezTo>
                    <a:pt x="3370" y="557"/>
                    <a:pt x="3410" y="451"/>
                    <a:pt x="3476" y="358"/>
                  </a:cubicBezTo>
                  <a:close/>
                  <a:moveTo>
                    <a:pt x="1075" y="332"/>
                  </a:moveTo>
                  <a:cubicBezTo>
                    <a:pt x="1155" y="425"/>
                    <a:pt x="1221" y="544"/>
                    <a:pt x="1221" y="690"/>
                  </a:cubicBezTo>
                  <a:lnTo>
                    <a:pt x="1221" y="1154"/>
                  </a:lnTo>
                  <a:lnTo>
                    <a:pt x="1208" y="1154"/>
                  </a:lnTo>
                  <a:cubicBezTo>
                    <a:pt x="1049" y="1061"/>
                    <a:pt x="943" y="889"/>
                    <a:pt x="943" y="690"/>
                  </a:cubicBezTo>
                  <a:cubicBezTo>
                    <a:pt x="943" y="544"/>
                    <a:pt x="996" y="425"/>
                    <a:pt x="1075" y="332"/>
                  </a:cubicBezTo>
                  <a:close/>
                  <a:moveTo>
                    <a:pt x="677" y="159"/>
                  </a:moveTo>
                  <a:cubicBezTo>
                    <a:pt x="784" y="159"/>
                    <a:pt x="876" y="186"/>
                    <a:pt x="956" y="239"/>
                  </a:cubicBezTo>
                  <a:cubicBezTo>
                    <a:pt x="850" y="358"/>
                    <a:pt x="784" y="517"/>
                    <a:pt x="784" y="690"/>
                  </a:cubicBezTo>
                  <a:cubicBezTo>
                    <a:pt x="784" y="902"/>
                    <a:pt x="876" y="1088"/>
                    <a:pt x="1036" y="1220"/>
                  </a:cubicBezTo>
                  <a:lnTo>
                    <a:pt x="677" y="1220"/>
                  </a:lnTo>
                  <a:cubicBezTo>
                    <a:pt x="386" y="1220"/>
                    <a:pt x="147" y="982"/>
                    <a:pt x="147" y="690"/>
                  </a:cubicBezTo>
                  <a:cubicBezTo>
                    <a:pt x="147" y="398"/>
                    <a:pt x="386" y="159"/>
                    <a:pt x="677" y="159"/>
                  </a:cubicBezTo>
                  <a:close/>
                  <a:moveTo>
                    <a:pt x="1473" y="159"/>
                  </a:moveTo>
                  <a:cubicBezTo>
                    <a:pt x="1566" y="159"/>
                    <a:pt x="1672" y="186"/>
                    <a:pt x="1752" y="239"/>
                  </a:cubicBezTo>
                  <a:cubicBezTo>
                    <a:pt x="1646" y="358"/>
                    <a:pt x="1579" y="517"/>
                    <a:pt x="1579" y="690"/>
                  </a:cubicBezTo>
                  <a:cubicBezTo>
                    <a:pt x="1579" y="862"/>
                    <a:pt x="1646" y="1021"/>
                    <a:pt x="1752" y="1141"/>
                  </a:cubicBezTo>
                  <a:cubicBezTo>
                    <a:pt x="1672" y="1194"/>
                    <a:pt x="1566" y="1220"/>
                    <a:pt x="1473" y="1220"/>
                  </a:cubicBezTo>
                  <a:cubicBezTo>
                    <a:pt x="1433" y="1220"/>
                    <a:pt x="1407" y="1207"/>
                    <a:pt x="1367" y="1207"/>
                  </a:cubicBezTo>
                  <a:lnTo>
                    <a:pt x="1367" y="690"/>
                  </a:lnTo>
                  <a:cubicBezTo>
                    <a:pt x="1367" y="517"/>
                    <a:pt x="1301" y="358"/>
                    <a:pt x="1195" y="239"/>
                  </a:cubicBezTo>
                  <a:cubicBezTo>
                    <a:pt x="1274" y="186"/>
                    <a:pt x="1367" y="159"/>
                    <a:pt x="1473" y="159"/>
                  </a:cubicBezTo>
                  <a:close/>
                  <a:moveTo>
                    <a:pt x="2269" y="159"/>
                  </a:moveTo>
                  <a:cubicBezTo>
                    <a:pt x="2362" y="159"/>
                    <a:pt x="2455" y="186"/>
                    <a:pt x="2548" y="239"/>
                  </a:cubicBezTo>
                  <a:cubicBezTo>
                    <a:pt x="2442" y="358"/>
                    <a:pt x="2375" y="517"/>
                    <a:pt x="2375" y="690"/>
                  </a:cubicBezTo>
                  <a:cubicBezTo>
                    <a:pt x="2375" y="862"/>
                    <a:pt x="2442" y="1008"/>
                    <a:pt x="2548" y="1141"/>
                  </a:cubicBezTo>
                  <a:cubicBezTo>
                    <a:pt x="2455" y="1194"/>
                    <a:pt x="2362" y="1220"/>
                    <a:pt x="2269" y="1220"/>
                  </a:cubicBezTo>
                  <a:cubicBezTo>
                    <a:pt x="2163" y="1220"/>
                    <a:pt x="2070" y="1194"/>
                    <a:pt x="1977" y="1141"/>
                  </a:cubicBezTo>
                  <a:cubicBezTo>
                    <a:pt x="2083" y="1021"/>
                    <a:pt x="2150" y="862"/>
                    <a:pt x="2150" y="690"/>
                  </a:cubicBezTo>
                  <a:cubicBezTo>
                    <a:pt x="2150" y="517"/>
                    <a:pt x="2083" y="358"/>
                    <a:pt x="1977" y="239"/>
                  </a:cubicBezTo>
                  <a:cubicBezTo>
                    <a:pt x="2070" y="186"/>
                    <a:pt x="2163" y="159"/>
                    <a:pt x="2269" y="159"/>
                  </a:cubicBezTo>
                  <a:close/>
                  <a:moveTo>
                    <a:pt x="3065" y="159"/>
                  </a:moveTo>
                  <a:cubicBezTo>
                    <a:pt x="3171" y="159"/>
                    <a:pt x="3277" y="186"/>
                    <a:pt x="3370" y="252"/>
                  </a:cubicBezTo>
                  <a:cubicBezTo>
                    <a:pt x="3264" y="372"/>
                    <a:pt x="3211" y="517"/>
                    <a:pt x="3211" y="690"/>
                  </a:cubicBezTo>
                  <a:lnTo>
                    <a:pt x="3211" y="1194"/>
                  </a:lnTo>
                  <a:cubicBezTo>
                    <a:pt x="3158" y="1207"/>
                    <a:pt x="3118" y="1220"/>
                    <a:pt x="3065" y="1220"/>
                  </a:cubicBezTo>
                  <a:cubicBezTo>
                    <a:pt x="2959" y="1220"/>
                    <a:pt x="2866" y="1194"/>
                    <a:pt x="2786" y="1141"/>
                  </a:cubicBezTo>
                  <a:cubicBezTo>
                    <a:pt x="2879" y="1021"/>
                    <a:pt x="2946" y="862"/>
                    <a:pt x="2946" y="690"/>
                  </a:cubicBezTo>
                  <a:cubicBezTo>
                    <a:pt x="2946" y="517"/>
                    <a:pt x="2879" y="358"/>
                    <a:pt x="2786" y="239"/>
                  </a:cubicBezTo>
                  <a:cubicBezTo>
                    <a:pt x="2866" y="186"/>
                    <a:pt x="2959" y="159"/>
                    <a:pt x="3065" y="159"/>
                  </a:cubicBezTo>
                  <a:close/>
                  <a:moveTo>
                    <a:pt x="3901" y="159"/>
                  </a:moveTo>
                  <a:cubicBezTo>
                    <a:pt x="4192" y="159"/>
                    <a:pt x="4431" y="398"/>
                    <a:pt x="4431" y="690"/>
                  </a:cubicBezTo>
                  <a:cubicBezTo>
                    <a:pt x="4431" y="982"/>
                    <a:pt x="4192" y="1220"/>
                    <a:pt x="3901" y="1220"/>
                  </a:cubicBezTo>
                  <a:lnTo>
                    <a:pt x="3489" y="1220"/>
                  </a:lnTo>
                  <a:cubicBezTo>
                    <a:pt x="3649" y="1088"/>
                    <a:pt x="3755" y="902"/>
                    <a:pt x="3755" y="690"/>
                  </a:cubicBezTo>
                  <a:cubicBezTo>
                    <a:pt x="3755" y="517"/>
                    <a:pt x="3688" y="372"/>
                    <a:pt x="3596" y="252"/>
                  </a:cubicBezTo>
                  <a:cubicBezTo>
                    <a:pt x="3675" y="199"/>
                    <a:pt x="3781" y="159"/>
                    <a:pt x="3901" y="159"/>
                  </a:cubicBezTo>
                  <a:close/>
                  <a:moveTo>
                    <a:pt x="677" y="0"/>
                  </a:moveTo>
                  <a:cubicBezTo>
                    <a:pt x="306" y="0"/>
                    <a:pt x="1" y="305"/>
                    <a:pt x="1" y="690"/>
                  </a:cubicBezTo>
                  <a:cubicBezTo>
                    <a:pt x="1" y="1061"/>
                    <a:pt x="306" y="1366"/>
                    <a:pt x="677" y="1366"/>
                  </a:cubicBezTo>
                  <a:lnTo>
                    <a:pt x="1208" y="1366"/>
                  </a:lnTo>
                  <a:lnTo>
                    <a:pt x="1208" y="5558"/>
                  </a:lnTo>
                  <a:lnTo>
                    <a:pt x="1367" y="5558"/>
                  </a:lnTo>
                  <a:lnTo>
                    <a:pt x="1367" y="1366"/>
                  </a:lnTo>
                  <a:lnTo>
                    <a:pt x="1473" y="1366"/>
                  </a:lnTo>
                  <a:cubicBezTo>
                    <a:pt x="1619" y="1366"/>
                    <a:pt x="1752" y="1327"/>
                    <a:pt x="1871" y="1247"/>
                  </a:cubicBezTo>
                  <a:cubicBezTo>
                    <a:pt x="1977" y="1327"/>
                    <a:pt x="2110" y="1366"/>
                    <a:pt x="2269" y="1366"/>
                  </a:cubicBezTo>
                  <a:cubicBezTo>
                    <a:pt x="2415" y="1366"/>
                    <a:pt x="2548" y="1327"/>
                    <a:pt x="2667" y="1247"/>
                  </a:cubicBezTo>
                  <a:cubicBezTo>
                    <a:pt x="2773" y="1327"/>
                    <a:pt x="2906" y="1366"/>
                    <a:pt x="3065" y="1366"/>
                  </a:cubicBezTo>
                  <a:cubicBezTo>
                    <a:pt x="3105" y="1366"/>
                    <a:pt x="3158" y="1366"/>
                    <a:pt x="3211" y="1353"/>
                  </a:cubicBezTo>
                  <a:lnTo>
                    <a:pt x="3211" y="1366"/>
                  </a:lnTo>
                  <a:lnTo>
                    <a:pt x="3211" y="5505"/>
                  </a:lnTo>
                  <a:lnTo>
                    <a:pt x="3370" y="5505"/>
                  </a:lnTo>
                  <a:lnTo>
                    <a:pt x="3370" y="1366"/>
                  </a:lnTo>
                  <a:lnTo>
                    <a:pt x="3901" y="1366"/>
                  </a:lnTo>
                  <a:cubicBezTo>
                    <a:pt x="4272" y="1366"/>
                    <a:pt x="4577" y="1061"/>
                    <a:pt x="4577" y="690"/>
                  </a:cubicBezTo>
                  <a:cubicBezTo>
                    <a:pt x="4590" y="305"/>
                    <a:pt x="4272" y="0"/>
                    <a:pt x="3901" y="0"/>
                  </a:cubicBezTo>
                  <a:cubicBezTo>
                    <a:pt x="3741" y="0"/>
                    <a:pt x="3596" y="53"/>
                    <a:pt x="3476" y="146"/>
                  </a:cubicBezTo>
                  <a:cubicBezTo>
                    <a:pt x="3370" y="53"/>
                    <a:pt x="3224" y="0"/>
                    <a:pt x="3065" y="0"/>
                  </a:cubicBezTo>
                  <a:cubicBezTo>
                    <a:pt x="2906" y="0"/>
                    <a:pt x="2773" y="53"/>
                    <a:pt x="2667" y="133"/>
                  </a:cubicBezTo>
                  <a:cubicBezTo>
                    <a:pt x="2548" y="53"/>
                    <a:pt x="2415" y="0"/>
                    <a:pt x="2269" y="0"/>
                  </a:cubicBezTo>
                  <a:cubicBezTo>
                    <a:pt x="2110" y="0"/>
                    <a:pt x="1977" y="53"/>
                    <a:pt x="1871" y="133"/>
                  </a:cubicBezTo>
                  <a:cubicBezTo>
                    <a:pt x="1752" y="53"/>
                    <a:pt x="1619" y="0"/>
                    <a:pt x="1473" y="0"/>
                  </a:cubicBezTo>
                  <a:cubicBezTo>
                    <a:pt x="1327" y="0"/>
                    <a:pt x="1181" y="53"/>
                    <a:pt x="1075" y="120"/>
                  </a:cubicBezTo>
                  <a:cubicBezTo>
                    <a:pt x="969" y="53"/>
                    <a:pt x="823" y="0"/>
                    <a:pt x="6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9"/>
            <p:cNvSpPr/>
            <p:nvPr/>
          </p:nvSpPr>
          <p:spPr>
            <a:xfrm flipH="1" rot="10800000">
              <a:off x="4458266" y="1007503"/>
              <a:ext cx="373478" cy="227780"/>
            </a:xfrm>
            <a:custGeom>
              <a:rect b="b" l="l" r="r" t="t"/>
              <a:pathLst>
                <a:path extrusionOk="0" h="2800" w="4591">
                  <a:moveTo>
                    <a:pt x="1" y="1"/>
                  </a:moveTo>
                  <a:lnTo>
                    <a:pt x="1" y="1778"/>
                  </a:lnTo>
                  <a:cubicBezTo>
                    <a:pt x="1" y="2123"/>
                    <a:pt x="266" y="2402"/>
                    <a:pt x="611" y="2402"/>
                  </a:cubicBezTo>
                  <a:lnTo>
                    <a:pt x="1168" y="2402"/>
                  </a:lnTo>
                  <a:lnTo>
                    <a:pt x="1168" y="2800"/>
                  </a:lnTo>
                  <a:lnTo>
                    <a:pt x="3423" y="2800"/>
                  </a:lnTo>
                  <a:lnTo>
                    <a:pt x="3423" y="2402"/>
                  </a:lnTo>
                  <a:lnTo>
                    <a:pt x="3967" y="2402"/>
                  </a:lnTo>
                  <a:cubicBezTo>
                    <a:pt x="4312" y="2402"/>
                    <a:pt x="4590" y="2123"/>
                    <a:pt x="4590" y="1778"/>
                  </a:cubicBezTo>
                  <a:lnTo>
                    <a:pt x="45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49"/>
          <p:cNvSpPr/>
          <p:nvPr/>
        </p:nvSpPr>
        <p:spPr>
          <a:xfrm flipH="1" rot="10800000">
            <a:off x="4553282" y="1039880"/>
            <a:ext cx="164083" cy="81"/>
          </a:xfrm>
          <a:custGeom>
            <a:rect b="b" l="l" r="r" t="t"/>
            <a:pathLst>
              <a:path extrusionOk="0" fill="none" h="1" w="2017">
                <a:moveTo>
                  <a:pt x="0" y="1"/>
                </a:moveTo>
                <a:lnTo>
                  <a:pt x="2016" y="1"/>
                </a:lnTo>
              </a:path>
            </a:pathLst>
          </a:custGeom>
          <a:noFill/>
          <a:ln cap="flat" cmpd="sng" w="1650">
            <a:solidFill>
              <a:schemeClr val="dk2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49"/>
          <p:cNvGrpSpPr/>
          <p:nvPr/>
        </p:nvGrpSpPr>
        <p:grpSpPr>
          <a:xfrm flipH="1">
            <a:off x="713223" y="1031064"/>
            <a:ext cx="2233684" cy="3434247"/>
            <a:chOff x="2653224" y="645065"/>
            <a:chExt cx="1759915" cy="2706262"/>
          </a:xfrm>
        </p:grpSpPr>
        <p:sp>
          <p:nvSpPr>
            <p:cNvPr id="434" name="Google Shape;434;p49"/>
            <p:cNvSpPr/>
            <p:nvPr/>
          </p:nvSpPr>
          <p:spPr>
            <a:xfrm>
              <a:off x="2879782" y="647181"/>
              <a:ext cx="1299241" cy="1299241"/>
            </a:xfrm>
            <a:custGeom>
              <a:rect b="b" l="l" r="r" t="t"/>
              <a:pathLst>
                <a:path extrusionOk="0" fill="none" h="15971" w="15971">
                  <a:moveTo>
                    <a:pt x="15971" y="7986"/>
                  </a:moveTo>
                  <a:cubicBezTo>
                    <a:pt x="15971" y="12390"/>
                    <a:pt x="12389" y="15971"/>
                    <a:pt x="7986" y="15971"/>
                  </a:cubicBezTo>
                  <a:cubicBezTo>
                    <a:pt x="3569" y="15971"/>
                    <a:pt x="0" y="12390"/>
                    <a:pt x="0" y="7986"/>
                  </a:cubicBezTo>
                  <a:cubicBezTo>
                    <a:pt x="0" y="3569"/>
                    <a:pt x="3569" y="1"/>
                    <a:pt x="7986" y="1"/>
                  </a:cubicBezTo>
                  <a:cubicBezTo>
                    <a:pt x="12389" y="1"/>
                    <a:pt x="15971" y="3569"/>
                    <a:pt x="15971" y="7986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9"/>
            <p:cNvSpPr/>
            <p:nvPr/>
          </p:nvSpPr>
          <p:spPr>
            <a:xfrm>
              <a:off x="3871429" y="645065"/>
              <a:ext cx="541710" cy="700342"/>
            </a:xfrm>
            <a:custGeom>
              <a:rect b="b" l="l" r="r" t="t"/>
              <a:pathLst>
                <a:path extrusionOk="0" h="8609" w="6659">
                  <a:moveTo>
                    <a:pt x="0" y="0"/>
                  </a:moveTo>
                  <a:lnTo>
                    <a:pt x="0" y="8609"/>
                  </a:lnTo>
                  <a:lnTo>
                    <a:pt x="6659" y="8609"/>
                  </a:lnTo>
                  <a:lnTo>
                    <a:pt x="6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9"/>
            <p:cNvSpPr/>
            <p:nvPr/>
          </p:nvSpPr>
          <p:spPr>
            <a:xfrm>
              <a:off x="3925364" y="708681"/>
              <a:ext cx="252592" cy="51901"/>
            </a:xfrm>
            <a:custGeom>
              <a:rect b="b" l="l" r="r" t="t"/>
              <a:pathLst>
                <a:path extrusionOk="0" fill="none" h="638" w="3105">
                  <a:moveTo>
                    <a:pt x="2786" y="638"/>
                  </a:moveTo>
                  <a:lnTo>
                    <a:pt x="319" y="638"/>
                  </a:lnTo>
                  <a:cubicBezTo>
                    <a:pt x="146" y="638"/>
                    <a:pt x="0" y="505"/>
                    <a:pt x="0" y="319"/>
                  </a:cubicBezTo>
                  <a:lnTo>
                    <a:pt x="0" y="319"/>
                  </a:lnTo>
                  <a:cubicBezTo>
                    <a:pt x="0" y="147"/>
                    <a:pt x="146" y="1"/>
                    <a:pt x="319" y="1"/>
                  </a:cubicBezTo>
                  <a:lnTo>
                    <a:pt x="2786" y="1"/>
                  </a:lnTo>
                  <a:cubicBezTo>
                    <a:pt x="2972" y="1"/>
                    <a:pt x="3104" y="147"/>
                    <a:pt x="3104" y="319"/>
                  </a:cubicBezTo>
                  <a:lnTo>
                    <a:pt x="3104" y="319"/>
                  </a:lnTo>
                  <a:cubicBezTo>
                    <a:pt x="3104" y="505"/>
                    <a:pt x="2972" y="638"/>
                    <a:pt x="2786" y="63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9"/>
            <p:cNvSpPr/>
            <p:nvPr/>
          </p:nvSpPr>
          <p:spPr>
            <a:xfrm>
              <a:off x="3925364" y="826313"/>
              <a:ext cx="433840" cy="31401"/>
            </a:xfrm>
            <a:custGeom>
              <a:rect b="b" l="l" r="r" t="t"/>
              <a:pathLst>
                <a:path extrusionOk="0" fill="none" h="386" w="5333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293"/>
                    <a:pt x="0" y="186"/>
                  </a:cubicBezTo>
                  <a:lnTo>
                    <a:pt x="0" y="186"/>
                  </a:lnTo>
                  <a:cubicBezTo>
                    <a:pt x="0" y="80"/>
                    <a:pt x="80" y="1"/>
                    <a:pt x="186" y="1"/>
                  </a:cubicBezTo>
                  <a:lnTo>
                    <a:pt x="5147" y="1"/>
                  </a:lnTo>
                  <a:cubicBezTo>
                    <a:pt x="5253" y="1"/>
                    <a:pt x="5333" y="80"/>
                    <a:pt x="5333" y="186"/>
                  </a:cubicBezTo>
                  <a:lnTo>
                    <a:pt x="5333" y="186"/>
                  </a:lnTo>
                  <a:cubicBezTo>
                    <a:pt x="5333" y="293"/>
                    <a:pt x="5253" y="385"/>
                    <a:pt x="5147" y="38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9"/>
            <p:cNvSpPr/>
            <p:nvPr/>
          </p:nvSpPr>
          <p:spPr>
            <a:xfrm>
              <a:off x="3925364" y="910510"/>
              <a:ext cx="433840" cy="31401"/>
            </a:xfrm>
            <a:custGeom>
              <a:rect b="b" l="l" r="r" t="t"/>
              <a:pathLst>
                <a:path extrusionOk="0" fill="none" h="386" w="5333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305"/>
                    <a:pt x="0" y="199"/>
                  </a:cubicBezTo>
                  <a:lnTo>
                    <a:pt x="0" y="199"/>
                  </a:lnTo>
                  <a:cubicBezTo>
                    <a:pt x="0" y="93"/>
                    <a:pt x="80" y="0"/>
                    <a:pt x="186" y="0"/>
                  </a:cubicBezTo>
                  <a:lnTo>
                    <a:pt x="5147" y="0"/>
                  </a:lnTo>
                  <a:cubicBezTo>
                    <a:pt x="5253" y="0"/>
                    <a:pt x="5333" y="93"/>
                    <a:pt x="5333" y="199"/>
                  </a:cubicBezTo>
                  <a:lnTo>
                    <a:pt x="5333" y="199"/>
                  </a:lnTo>
                  <a:cubicBezTo>
                    <a:pt x="5333" y="305"/>
                    <a:pt x="5253" y="385"/>
                    <a:pt x="5147" y="38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9"/>
            <p:cNvSpPr/>
            <p:nvPr/>
          </p:nvSpPr>
          <p:spPr>
            <a:xfrm>
              <a:off x="3925364" y="995764"/>
              <a:ext cx="433840" cy="31320"/>
            </a:xfrm>
            <a:custGeom>
              <a:rect b="b" l="l" r="r" t="t"/>
              <a:pathLst>
                <a:path extrusionOk="0" fill="none" h="385" w="5333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292"/>
                    <a:pt x="0" y="186"/>
                  </a:cubicBezTo>
                  <a:lnTo>
                    <a:pt x="0" y="186"/>
                  </a:lnTo>
                  <a:cubicBezTo>
                    <a:pt x="0" y="80"/>
                    <a:pt x="80" y="0"/>
                    <a:pt x="186" y="0"/>
                  </a:cubicBezTo>
                  <a:lnTo>
                    <a:pt x="5147" y="0"/>
                  </a:lnTo>
                  <a:cubicBezTo>
                    <a:pt x="5253" y="0"/>
                    <a:pt x="5333" y="80"/>
                    <a:pt x="5333" y="186"/>
                  </a:cubicBezTo>
                  <a:lnTo>
                    <a:pt x="5333" y="186"/>
                  </a:lnTo>
                  <a:cubicBezTo>
                    <a:pt x="5333" y="292"/>
                    <a:pt x="5253" y="385"/>
                    <a:pt x="5147" y="38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9"/>
            <p:cNvSpPr/>
            <p:nvPr/>
          </p:nvSpPr>
          <p:spPr>
            <a:xfrm>
              <a:off x="3925364" y="1079880"/>
              <a:ext cx="433840" cy="31401"/>
            </a:xfrm>
            <a:custGeom>
              <a:rect b="b" l="l" r="r" t="t"/>
              <a:pathLst>
                <a:path extrusionOk="0" fill="none" h="386" w="5333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306"/>
                    <a:pt x="0" y="200"/>
                  </a:cubicBezTo>
                  <a:lnTo>
                    <a:pt x="0" y="200"/>
                  </a:lnTo>
                  <a:cubicBezTo>
                    <a:pt x="0" y="94"/>
                    <a:pt x="80" y="1"/>
                    <a:pt x="186" y="1"/>
                  </a:cubicBezTo>
                  <a:lnTo>
                    <a:pt x="5147" y="1"/>
                  </a:lnTo>
                  <a:cubicBezTo>
                    <a:pt x="5253" y="1"/>
                    <a:pt x="5333" y="94"/>
                    <a:pt x="5333" y="200"/>
                  </a:cubicBezTo>
                  <a:lnTo>
                    <a:pt x="5333" y="200"/>
                  </a:lnTo>
                  <a:cubicBezTo>
                    <a:pt x="5333" y="306"/>
                    <a:pt x="5253" y="385"/>
                    <a:pt x="5147" y="38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9"/>
            <p:cNvSpPr/>
            <p:nvPr/>
          </p:nvSpPr>
          <p:spPr>
            <a:xfrm>
              <a:off x="4222126" y="1229889"/>
              <a:ext cx="119829" cy="229895"/>
            </a:xfrm>
            <a:custGeom>
              <a:rect b="b" l="l" r="r" t="t"/>
              <a:pathLst>
                <a:path extrusionOk="0" h="2826" w="1473">
                  <a:moveTo>
                    <a:pt x="0" y="1"/>
                  </a:moveTo>
                  <a:lnTo>
                    <a:pt x="0" y="2826"/>
                  </a:lnTo>
                  <a:lnTo>
                    <a:pt x="730" y="2255"/>
                  </a:lnTo>
                  <a:lnTo>
                    <a:pt x="1472" y="2826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9"/>
            <p:cNvSpPr/>
            <p:nvPr/>
          </p:nvSpPr>
          <p:spPr>
            <a:xfrm>
              <a:off x="4220987" y="1229889"/>
              <a:ext cx="120967" cy="104779"/>
            </a:xfrm>
            <a:custGeom>
              <a:rect b="b" l="l" r="r" t="t"/>
              <a:pathLst>
                <a:path extrusionOk="0" h="1288" w="1487">
                  <a:moveTo>
                    <a:pt x="1" y="1"/>
                  </a:moveTo>
                  <a:lnTo>
                    <a:pt x="1" y="1048"/>
                  </a:lnTo>
                  <a:lnTo>
                    <a:pt x="14" y="1048"/>
                  </a:lnTo>
                  <a:cubicBezTo>
                    <a:pt x="213" y="1194"/>
                    <a:pt x="478" y="1287"/>
                    <a:pt x="744" y="1287"/>
                  </a:cubicBezTo>
                  <a:cubicBezTo>
                    <a:pt x="1022" y="1287"/>
                    <a:pt x="1287" y="1194"/>
                    <a:pt x="1486" y="1048"/>
                  </a:cubicBezTo>
                  <a:lnTo>
                    <a:pt x="14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9"/>
            <p:cNvSpPr/>
            <p:nvPr/>
          </p:nvSpPr>
          <p:spPr>
            <a:xfrm>
              <a:off x="4204798" y="1152200"/>
              <a:ext cx="154402" cy="155460"/>
            </a:xfrm>
            <a:custGeom>
              <a:rect b="b" l="l" r="r" t="t"/>
              <a:pathLst>
                <a:path extrusionOk="0" h="1911" w="1898">
                  <a:moveTo>
                    <a:pt x="943" y="1"/>
                  </a:moveTo>
                  <a:cubicBezTo>
                    <a:pt x="425" y="1"/>
                    <a:pt x="1" y="438"/>
                    <a:pt x="1" y="956"/>
                  </a:cubicBezTo>
                  <a:cubicBezTo>
                    <a:pt x="1" y="1486"/>
                    <a:pt x="425" y="1911"/>
                    <a:pt x="943" y="1911"/>
                  </a:cubicBezTo>
                  <a:cubicBezTo>
                    <a:pt x="1473" y="1911"/>
                    <a:pt x="1898" y="1486"/>
                    <a:pt x="1898" y="956"/>
                  </a:cubicBezTo>
                  <a:cubicBezTo>
                    <a:pt x="1898" y="438"/>
                    <a:pt x="1473" y="1"/>
                    <a:pt x="9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9"/>
            <p:cNvSpPr/>
            <p:nvPr/>
          </p:nvSpPr>
          <p:spPr>
            <a:xfrm>
              <a:off x="4232864" y="1181323"/>
              <a:ext cx="98271" cy="98271"/>
            </a:xfrm>
            <a:custGeom>
              <a:rect b="b" l="l" r="r" t="t"/>
              <a:pathLst>
                <a:path extrusionOk="0" fill="none" h="1208" w="1208">
                  <a:moveTo>
                    <a:pt x="1208" y="598"/>
                  </a:moveTo>
                  <a:cubicBezTo>
                    <a:pt x="1208" y="929"/>
                    <a:pt x="943" y="1208"/>
                    <a:pt x="611" y="1208"/>
                  </a:cubicBezTo>
                  <a:cubicBezTo>
                    <a:pt x="266" y="1208"/>
                    <a:pt x="1" y="929"/>
                    <a:pt x="1" y="598"/>
                  </a:cubicBezTo>
                  <a:cubicBezTo>
                    <a:pt x="1" y="266"/>
                    <a:pt x="266" y="1"/>
                    <a:pt x="611" y="1"/>
                  </a:cubicBezTo>
                  <a:cubicBezTo>
                    <a:pt x="943" y="1"/>
                    <a:pt x="1208" y="266"/>
                    <a:pt x="1208" y="59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9"/>
            <p:cNvSpPr/>
            <p:nvPr/>
          </p:nvSpPr>
          <p:spPr>
            <a:xfrm>
              <a:off x="3187282" y="3226130"/>
              <a:ext cx="323854" cy="125198"/>
            </a:xfrm>
            <a:custGeom>
              <a:rect b="b" l="l" r="r" t="t"/>
              <a:pathLst>
                <a:path extrusionOk="0" h="1539" w="3981">
                  <a:moveTo>
                    <a:pt x="3887" y="0"/>
                  </a:moveTo>
                  <a:lnTo>
                    <a:pt x="2468" y="53"/>
                  </a:lnTo>
                  <a:lnTo>
                    <a:pt x="1592" y="717"/>
                  </a:lnTo>
                  <a:cubicBezTo>
                    <a:pt x="1592" y="717"/>
                    <a:pt x="1" y="849"/>
                    <a:pt x="14" y="1114"/>
                  </a:cubicBezTo>
                  <a:cubicBezTo>
                    <a:pt x="14" y="1274"/>
                    <a:pt x="67" y="1539"/>
                    <a:pt x="1075" y="1539"/>
                  </a:cubicBezTo>
                  <a:cubicBezTo>
                    <a:pt x="2070" y="1539"/>
                    <a:pt x="2906" y="1194"/>
                    <a:pt x="2906" y="1194"/>
                  </a:cubicBezTo>
                  <a:lnTo>
                    <a:pt x="2906" y="1539"/>
                  </a:lnTo>
                  <a:lnTo>
                    <a:pt x="3980" y="1539"/>
                  </a:lnTo>
                  <a:lnTo>
                    <a:pt x="38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9"/>
            <p:cNvSpPr/>
            <p:nvPr/>
          </p:nvSpPr>
          <p:spPr>
            <a:xfrm>
              <a:off x="3719306" y="3226130"/>
              <a:ext cx="328085" cy="125198"/>
            </a:xfrm>
            <a:custGeom>
              <a:rect b="b" l="l" r="r" t="t"/>
              <a:pathLst>
                <a:path extrusionOk="0" h="1539" w="4033">
                  <a:moveTo>
                    <a:pt x="0" y="0"/>
                  </a:moveTo>
                  <a:lnTo>
                    <a:pt x="53" y="1539"/>
                  </a:lnTo>
                  <a:lnTo>
                    <a:pt x="1141" y="1539"/>
                  </a:lnTo>
                  <a:lnTo>
                    <a:pt x="1141" y="1194"/>
                  </a:lnTo>
                  <a:cubicBezTo>
                    <a:pt x="1141" y="1194"/>
                    <a:pt x="1963" y="1539"/>
                    <a:pt x="2971" y="1539"/>
                  </a:cubicBezTo>
                  <a:cubicBezTo>
                    <a:pt x="3966" y="1539"/>
                    <a:pt x="4032" y="1274"/>
                    <a:pt x="4032" y="1114"/>
                  </a:cubicBezTo>
                  <a:cubicBezTo>
                    <a:pt x="4032" y="849"/>
                    <a:pt x="2441" y="717"/>
                    <a:pt x="2441" y="717"/>
                  </a:cubicBezTo>
                  <a:lnTo>
                    <a:pt x="1565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9"/>
            <p:cNvSpPr/>
            <p:nvPr/>
          </p:nvSpPr>
          <p:spPr>
            <a:xfrm>
              <a:off x="3273593" y="1881663"/>
              <a:ext cx="621677" cy="1367168"/>
            </a:xfrm>
            <a:custGeom>
              <a:rect b="b" l="l" r="r" t="t"/>
              <a:pathLst>
                <a:path extrusionOk="0" h="16806" w="7642">
                  <a:moveTo>
                    <a:pt x="1" y="0"/>
                  </a:moveTo>
                  <a:lnTo>
                    <a:pt x="757" y="16806"/>
                  </a:lnTo>
                  <a:lnTo>
                    <a:pt x="3158" y="16806"/>
                  </a:lnTo>
                  <a:lnTo>
                    <a:pt x="3503" y="186"/>
                  </a:lnTo>
                  <a:lnTo>
                    <a:pt x="5413" y="16806"/>
                  </a:lnTo>
                  <a:lnTo>
                    <a:pt x="7641" y="16806"/>
                  </a:lnTo>
                  <a:lnTo>
                    <a:pt x="70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9"/>
            <p:cNvSpPr/>
            <p:nvPr/>
          </p:nvSpPr>
          <p:spPr>
            <a:xfrm>
              <a:off x="3713856" y="2270108"/>
              <a:ext cx="321658" cy="81025"/>
            </a:xfrm>
            <a:custGeom>
              <a:rect b="b" l="l" r="r" t="t"/>
              <a:pathLst>
                <a:path extrusionOk="0" fill="none" h="996" w="3954">
                  <a:moveTo>
                    <a:pt x="1" y="995"/>
                  </a:moveTo>
                  <a:lnTo>
                    <a:pt x="3953" y="995"/>
                  </a:lnTo>
                  <a:cubicBezTo>
                    <a:pt x="3953" y="995"/>
                    <a:pt x="3025" y="0"/>
                    <a:pt x="1977" y="0"/>
                  </a:cubicBezTo>
                  <a:cubicBezTo>
                    <a:pt x="929" y="0"/>
                    <a:pt x="1" y="995"/>
                    <a:pt x="1" y="995"/>
                  </a:cubicBezTo>
                  <a:close/>
                </a:path>
              </a:pathLst>
            </a:custGeom>
            <a:noFill/>
            <a:ln cap="flat" cmpd="sng" w="4300">
              <a:solidFill>
                <a:schemeClr val="dk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9"/>
            <p:cNvSpPr/>
            <p:nvPr/>
          </p:nvSpPr>
          <p:spPr>
            <a:xfrm>
              <a:off x="3812044" y="2154591"/>
              <a:ext cx="130648" cy="154809"/>
            </a:xfrm>
            <a:custGeom>
              <a:rect b="b" l="l" r="r" t="t"/>
              <a:pathLst>
                <a:path extrusionOk="0" h="1903" w="1606">
                  <a:moveTo>
                    <a:pt x="399" y="1"/>
                  </a:moveTo>
                  <a:lnTo>
                    <a:pt x="359" y="757"/>
                  </a:lnTo>
                  <a:cubicBezTo>
                    <a:pt x="359" y="757"/>
                    <a:pt x="54" y="969"/>
                    <a:pt x="27" y="1301"/>
                  </a:cubicBezTo>
                  <a:cubicBezTo>
                    <a:pt x="1" y="1632"/>
                    <a:pt x="226" y="1646"/>
                    <a:pt x="226" y="1646"/>
                  </a:cubicBezTo>
                  <a:lnTo>
                    <a:pt x="226" y="1712"/>
                  </a:lnTo>
                  <a:cubicBezTo>
                    <a:pt x="226" y="1817"/>
                    <a:pt x="309" y="1902"/>
                    <a:pt x="402" y="1902"/>
                  </a:cubicBezTo>
                  <a:cubicBezTo>
                    <a:pt x="414" y="1902"/>
                    <a:pt x="426" y="1901"/>
                    <a:pt x="438" y="1898"/>
                  </a:cubicBezTo>
                  <a:cubicBezTo>
                    <a:pt x="478" y="1898"/>
                    <a:pt x="518" y="1884"/>
                    <a:pt x="545" y="1858"/>
                  </a:cubicBezTo>
                  <a:cubicBezTo>
                    <a:pt x="545" y="1858"/>
                    <a:pt x="615" y="1893"/>
                    <a:pt x="710" y="1893"/>
                  </a:cubicBezTo>
                  <a:cubicBezTo>
                    <a:pt x="757" y="1893"/>
                    <a:pt x="810" y="1884"/>
                    <a:pt x="863" y="1858"/>
                  </a:cubicBezTo>
                  <a:cubicBezTo>
                    <a:pt x="863" y="1858"/>
                    <a:pt x="945" y="1899"/>
                    <a:pt x="1036" y="1899"/>
                  </a:cubicBezTo>
                  <a:cubicBezTo>
                    <a:pt x="1081" y="1899"/>
                    <a:pt x="1128" y="1889"/>
                    <a:pt x="1168" y="1858"/>
                  </a:cubicBezTo>
                  <a:cubicBezTo>
                    <a:pt x="1168" y="1858"/>
                    <a:pt x="1227" y="1887"/>
                    <a:pt x="1290" y="1887"/>
                  </a:cubicBezTo>
                  <a:cubicBezTo>
                    <a:pt x="1321" y="1887"/>
                    <a:pt x="1354" y="1880"/>
                    <a:pt x="1380" y="1858"/>
                  </a:cubicBezTo>
                  <a:cubicBezTo>
                    <a:pt x="1473" y="1778"/>
                    <a:pt x="1606" y="1208"/>
                    <a:pt x="1327" y="823"/>
                  </a:cubicBezTo>
                  <a:lnTo>
                    <a:pt x="1380" y="27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9"/>
            <p:cNvSpPr/>
            <p:nvPr/>
          </p:nvSpPr>
          <p:spPr>
            <a:xfrm>
              <a:off x="3614609" y="2342346"/>
              <a:ext cx="520152" cy="358347"/>
            </a:xfrm>
            <a:custGeom>
              <a:rect b="b" l="l" r="r" t="t"/>
              <a:pathLst>
                <a:path extrusionOk="0" h="4405" w="6394">
                  <a:moveTo>
                    <a:pt x="0" y="1"/>
                  </a:moveTo>
                  <a:lnTo>
                    <a:pt x="0" y="4405"/>
                  </a:lnTo>
                  <a:lnTo>
                    <a:pt x="6394" y="4405"/>
                  </a:lnTo>
                  <a:lnTo>
                    <a:pt x="6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9"/>
            <p:cNvSpPr/>
            <p:nvPr/>
          </p:nvSpPr>
          <p:spPr>
            <a:xfrm>
              <a:off x="3614609" y="2342346"/>
              <a:ext cx="520152" cy="26032"/>
            </a:xfrm>
            <a:custGeom>
              <a:rect b="b" l="l" r="r" t="t"/>
              <a:pathLst>
                <a:path extrusionOk="0" h="320" w="6394">
                  <a:moveTo>
                    <a:pt x="0" y="1"/>
                  </a:moveTo>
                  <a:lnTo>
                    <a:pt x="0" y="319"/>
                  </a:lnTo>
                  <a:lnTo>
                    <a:pt x="6394" y="319"/>
                  </a:lnTo>
                  <a:lnTo>
                    <a:pt x="63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9"/>
            <p:cNvSpPr/>
            <p:nvPr/>
          </p:nvSpPr>
          <p:spPr>
            <a:xfrm>
              <a:off x="3677167" y="2485929"/>
              <a:ext cx="29205" cy="160829"/>
            </a:xfrm>
            <a:custGeom>
              <a:rect b="b" l="l" r="r" t="t"/>
              <a:pathLst>
                <a:path extrusionOk="0" h="1977" w="359">
                  <a:moveTo>
                    <a:pt x="1" y="0"/>
                  </a:moveTo>
                  <a:lnTo>
                    <a:pt x="1" y="1976"/>
                  </a:lnTo>
                  <a:lnTo>
                    <a:pt x="359" y="1976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9"/>
            <p:cNvSpPr/>
            <p:nvPr/>
          </p:nvSpPr>
          <p:spPr>
            <a:xfrm>
              <a:off x="3665290" y="2543118"/>
              <a:ext cx="52959" cy="52878"/>
            </a:xfrm>
            <a:custGeom>
              <a:rect b="b" l="l" r="r" t="t"/>
              <a:pathLst>
                <a:path extrusionOk="0" fill="none" h="650" w="651">
                  <a:moveTo>
                    <a:pt x="1" y="0"/>
                  </a:moveTo>
                  <a:lnTo>
                    <a:pt x="651" y="0"/>
                  </a:lnTo>
                  <a:lnTo>
                    <a:pt x="651" y="650"/>
                  </a:lnTo>
                  <a:lnTo>
                    <a:pt x="1" y="650"/>
                  </a:lnTo>
                  <a:close/>
                </a:path>
              </a:pathLst>
            </a:custGeom>
            <a:noFill/>
            <a:ln cap="flat" cmpd="sng" w="1000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9"/>
            <p:cNvSpPr/>
            <p:nvPr/>
          </p:nvSpPr>
          <p:spPr>
            <a:xfrm>
              <a:off x="4042995" y="2485929"/>
              <a:ext cx="29205" cy="160829"/>
            </a:xfrm>
            <a:custGeom>
              <a:rect b="b" l="l" r="r" t="t"/>
              <a:pathLst>
                <a:path extrusionOk="0" h="1977" w="359">
                  <a:moveTo>
                    <a:pt x="0" y="0"/>
                  </a:moveTo>
                  <a:lnTo>
                    <a:pt x="0" y="1976"/>
                  </a:lnTo>
                  <a:lnTo>
                    <a:pt x="358" y="197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9"/>
            <p:cNvSpPr/>
            <p:nvPr/>
          </p:nvSpPr>
          <p:spPr>
            <a:xfrm>
              <a:off x="4031118" y="2543118"/>
              <a:ext cx="52959" cy="52878"/>
            </a:xfrm>
            <a:custGeom>
              <a:rect b="b" l="l" r="r" t="t"/>
              <a:pathLst>
                <a:path extrusionOk="0" fill="none" h="650" w="651">
                  <a:moveTo>
                    <a:pt x="0" y="0"/>
                  </a:moveTo>
                  <a:lnTo>
                    <a:pt x="650" y="0"/>
                  </a:lnTo>
                  <a:lnTo>
                    <a:pt x="650" y="650"/>
                  </a:lnTo>
                  <a:lnTo>
                    <a:pt x="0" y="650"/>
                  </a:lnTo>
                  <a:close/>
                </a:path>
              </a:pathLst>
            </a:custGeom>
            <a:noFill/>
            <a:ln cap="flat" cmpd="sng" w="1000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9"/>
            <p:cNvSpPr/>
            <p:nvPr/>
          </p:nvSpPr>
          <p:spPr>
            <a:xfrm>
              <a:off x="3614609" y="2342346"/>
              <a:ext cx="520152" cy="143664"/>
            </a:xfrm>
            <a:custGeom>
              <a:rect b="b" l="l" r="r" t="t"/>
              <a:pathLst>
                <a:path extrusionOk="0" fill="none" h="1766" w="6394">
                  <a:moveTo>
                    <a:pt x="6394" y="1"/>
                  </a:moveTo>
                  <a:lnTo>
                    <a:pt x="5810" y="1765"/>
                  </a:lnTo>
                  <a:lnTo>
                    <a:pt x="584" y="1765"/>
                  </a:lnTo>
                  <a:lnTo>
                    <a:pt x="0" y="1"/>
                  </a:lnTo>
                </a:path>
              </a:pathLst>
            </a:custGeom>
            <a:noFill/>
            <a:ln cap="flat" cmpd="sng" w="1000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9"/>
            <p:cNvSpPr/>
            <p:nvPr/>
          </p:nvSpPr>
          <p:spPr>
            <a:xfrm>
              <a:off x="3273593" y="1881663"/>
              <a:ext cx="577422" cy="394954"/>
            </a:xfrm>
            <a:custGeom>
              <a:rect b="b" l="l" r="r" t="t"/>
              <a:pathLst>
                <a:path extrusionOk="0" h="4855" w="7098">
                  <a:moveTo>
                    <a:pt x="1" y="0"/>
                  </a:moveTo>
                  <a:lnTo>
                    <a:pt x="240" y="4855"/>
                  </a:lnTo>
                  <a:lnTo>
                    <a:pt x="3436" y="3462"/>
                  </a:lnTo>
                  <a:lnTo>
                    <a:pt x="3503" y="186"/>
                  </a:lnTo>
                  <a:lnTo>
                    <a:pt x="3861" y="3303"/>
                  </a:lnTo>
                  <a:lnTo>
                    <a:pt x="7097" y="2056"/>
                  </a:lnTo>
                  <a:lnTo>
                    <a:pt x="7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9"/>
            <p:cNvSpPr/>
            <p:nvPr/>
          </p:nvSpPr>
          <p:spPr>
            <a:xfrm>
              <a:off x="2751413" y="1284800"/>
              <a:ext cx="186698" cy="134227"/>
            </a:xfrm>
            <a:custGeom>
              <a:rect b="b" l="l" r="r" t="t"/>
              <a:pathLst>
                <a:path extrusionOk="0" h="1650" w="2295">
                  <a:moveTo>
                    <a:pt x="1717" y="0"/>
                  </a:moveTo>
                  <a:cubicBezTo>
                    <a:pt x="1467" y="0"/>
                    <a:pt x="1143" y="153"/>
                    <a:pt x="796" y="413"/>
                  </a:cubicBezTo>
                  <a:cubicBezTo>
                    <a:pt x="265" y="798"/>
                    <a:pt x="0" y="1315"/>
                    <a:pt x="133" y="1461"/>
                  </a:cubicBezTo>
                  <a:cubicBezTo>
                    <a:pt x="257" y="1603"/>
                    <a:pt x="405" y="1650"/>
                    <a:pt x="549" y="1650"/>
                  </a:cubicBezTo>
                  <a:cubicBezTo>
                    <a:pt x="836" y="1650"/>
                    <a:pt x="1101" y="1461"/>
                    <a:pt x="1101" y="1461"/>
                  </a:cubicBezTo>
                  <a:lnTo>
                    <a:pt x="1525" y="1196"/>
                  </a:lnTo>
                  <a:cubicBezTo>
                    <a:pt x="1525" y="1196"/>
                    <a:pt x="2295" y="400"/>
                    <a:pt x="2043" y="135"/>
                  </a:cubicBezTo>
                  <a:cubicBezTo>
                    <a:pt x="1960" y="43"/>
                    <a:pt x="1849" y="0"/>
                    <a:pt x="1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9"/>
            <p:cNvSpPr/>
            <p:nvPr/>
          </p:nvSpPr>
          <p:spPr>
            <a:xfrm>
              <a:off x="2653224" y="1140323"/>
              <a:ext cx="286027" cy="280658"/>
            </a:xfrm>
            <a:custGeom>
              <a:rect b="b" l="l" r="r" t="t"/>
              <a:pathLst>
                <a:path extrusionOk="0" h="3450" w="3516">
                  <a:moveTo>
                    <a:pt x="1379" y="1"/>
                  </a:moveTo>
                  <a:cubicBezTo>
                    <a:pt x="1247" y="1"/>
                    <a:pt x="1512" y="624"/>
                    <a:pt x="1512" y="624"/>
                  </a:cubicBezTo>
                  <a:lnTo>
                    <a:pt x="849" y="531"/>
                  </a:lnTo>
                  <a:cubicBezTo>
                    <a:pt x="849" y="531"/>
                    <a:pt x="491" y="147"/>
                    <a:pt x="332" y="120"/>
                  </a:cubicBezTo>
                  <a:cubicBezTo>
                    <a:pt x="239" y="120"/>
                    <a:pt x="279" y="253"/>
                    <a:pt x="279" y="253"/>
                  </a:cubicBezTo>
                  <a:cubicBezTo>
                    <a:pt x="279" y="253"/>
                    <a:pt x="272" y="252"/>
                    <a:pt x="262" y="252"/>
                  </a:cubicBezTo>
                  <a:cubicBezTo>
                    <a:pt x="222" y="252"/>
                    <a:pt x="122" y="269"/>
                    <a:pt x="133" y="438"/>
                  </a:cubicBezTo>
                  <a:cubicBezTo>
                    <a:pt x="0" y="491"/>
                    <a:pt x="27" y="651"/>
                    <a:pt x="146" y="757"/>
                  </a:cubicBezTo>
                  <a:cubicBezTo>
                    <a:pt x="27" y="757"/>
                    <a:pt x="13" y="889"/>
                    <a:pt x="159" y="995"/>
                  </a:cubicBezTo>
                  <a:cubicBezTo>
                    <a:pt x="318" y="1115"/>
                    <a:pt x="504" y="1194"/>
                    <a:pt x="676" y="1301"/>
                  </a:cubicBezTo>
                  <a:cubicBezTo>
                    <a:pt x="1220" y="1592"/>
                    <a:pt x="1910" y="1606"/>
                    <a:pt x="1910" y="1606"/>
                  </a:cubicBezTo>
                  <a:lnTo>
                    <a:pt x="2878" y="3449"/>
                  </a:lnTo>
                  <a:lnTo>
                    <a:pt x="3515" y="2295"/>
                  </a:lnTo>
                  <a:lnTo>
                    <a:pt x="2640" y="1128"/>
                  </a:lnTo>
                  <a:cubicBezTo>
                    <a:pt x="2640" y="1128"/>
                    <a:pt x="2613" y="796"/>
                    <a:pt x="2335" y="664"/>
                  </a:cubicBezTo>
                  <a:cubicBezTo>
                    <a:pt x="2029" y="518"/>
                    <a:pt x="1738" y="465"/>
                    <a:pt x="1738" y="465"/>
                  </a:cubicBezTo>
                  <a:cubicBezTo>
                    <a:pt x="1738" y="465"/>
                    <a:pt x="1499" y="1"/>
                    <a:pt x="1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9"/>
            <p:cNvSpPr/>
            <p:nvPr/>
          </p:nvSpPr>
          <p:spPr>
            <a:xfrm>
              <a:off x="2675839" y="1160823"/>
              <a:ext cx="77771" cy="43278"/>
            </a:xfrm>
            <a:custGeom>
              <a:rect b="b" l="l" r="r" t="t"/>
              <a:pathLst>
                <a:path extrusionOk="0" fill="none" h="532" w="956">
                  <a:moveTo>
                    <a:pt x="1" y="1"/>
                  </a:moveTo>
                  <a:lnTo>
                    <a:pt x="465" y="438"/>
                  </a:lnTo>
                  <a:lnTo>
                    <a:pt x="956" y="531"/>
                  </a:lnTo>
                </a:path>
              </a:pathLst>
            </a:custGeom>
            <a:noFill/>
            <a:ln cap="flat" cmpd="sng" w="100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9"/>
            <p:cNvSpPr/>
            <p:nvPr/>
          </p:nvSpPr>
          <p:spPr>
            <a:xfrm>
              <a:off x="2663962" y="1175954"/>
              <a:ext cx="82082" cy="42139"/>
            </a:xfrm>
            <a:custGeom>
              <a:rect b="b" l="l" r="r" t="t"/>
              <a:pathLst>
                <a:path extrusionOk="0" fill="none" h="518" w="1009">
                  <a:moveTo>
                    <a:pt x="1" y="0"/>
                  </a:moveTo>
                  <a:lnTo>
                    <a:pt x="505" y="398"/>
                  </a:lnTo>
                  <a:lnTo>
                    <a:pt x="1009" y="518"/>
                  </a:lnTo>
                </a:path>
              </a:pathLst>
            </a:custGeom>
            <a:noFill/>
            <a:ln cap="flat" cmpd="sng" w="100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9"/>
            <p:cNvSpPr/>
            <p:nvPr/>
          </p:nvSpPr>
          <p:spPr>
            <a:xfrm>
              <a:off x="2665020" y="1201823"/>
              <a:ext cx="75656" cy="32459"/>
            </a:xfrm>
            <a:custGeom>
              <a:rect b="b" l="l" r="r" t="t"/>
              <a:pathLst>
                <a:path extrusionOk="0" fill="none" h="399" w="930">
                  <a:moveTo>
                    <a:pt x="1" y="1"/>
                  </a:moveTo>
                  <a:lnTo>
                    <a:pt x="439" y="253"/>
                  </a:lnTo>
                  <a:lnTo>
                    <a:pt x="929" y="399"/>
                  </a:lnTo>
                </a:path>
              </a:pathLst>
            </a:custGeom>
            <a:noFill/>
            <a:ln cap="flat" cmpd="sng" w="100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9"/>
            <p:cNvSpPr/>
            <p:nvPr/>
          </p:nvSpPr>
          <p:spPr>
            <a:xfrm>
              <a:off x="2755724" y="1188888"/>
              <a:ext cx="86394" cy="47590"/>
            </a:xfrm>
            <a:custGeom>
              <a:rect b="b" l="l" r="r" t="t"/>
              <a:pathLst>
                <a:path extrusionOk="0" fill="none" h="585" w="1062">
                  <a:moveTo>
                    <a:pt x="0" y="558"/>
                  </a:moveTo>
                  <a:cubicBezTo>
                    <a:pt x="0" y="558"/>
                    <a:pt x="637" y="1"/>
                    <a:pt x="1061" y="584"/>
                  </a:cubicBezTo>
                </a:path>
              </a:pathLst>
            </a:custGeom>
            <a:noFill/>
            <a:ln cap="flat" cmpd="sng" w="100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9"/>
            <p:cNvSpPr/>
            <p:nvPr/>
          </p:nvSpPr>
          <p:spPr>
            <a:xfrm>
              <a:off x="2762151" y="1101519"/>
              <a:ext cx="1271175" cy="1088788"/>
            </a:xfrm>
            <a:custGeom>
              <a:rect b="b" l="l" r="r" t="t"/>
              <a:pathLst>
                <a:path extrusionOk="0" h="13384" w="15626">
                  <a:moveTo>
                    <a:pt x="7256" y="0"/>
                  </a:moveTo>
                  <a:cubicBezTo>
                    <a:pt x="6553" y="0"/>
                    <a:pt x="5917" y="425"/>
                    <a:pt x="5651" y="1075"/>
                  </a:cubicBezTo>
                  <a:lnTo>
                    <a:pt x="4046" y="4974"/>
                  </a:lnTo>
                  <a:lnTo>
                    <a:pt x="1924" y="2388"/>
                  </a:lnTo>
                  <a:cubicBezTo>
                    <a:pt x="949" y="3584"/>
                    <a:pt x="347" y="3729"/>
                    <a:pt x="113" y="3729"/>
                  </a:cubicBezTo>
                  <a:cubicBezTo>
                    <a:pt x="38" y="3729"/>
                    <a:pt x="1" y="3714"/>
                    <a:pt x="1" y="3714"/>
                  </a:cubicBezTo>
                  <a:lnTo>
                    <a:pt x="1" y="3714"/>
                  </a:lnTo>
                  <a:lnTo>
                    <a:pt x="2853" y="7640"/>
                  </a:lnTo>
                  <a:cubicBezTo>
                    <a:pt x="3200" y="8124"/>
                    <a:pt x="3724" y="8356"/>
                    <a:pt x="4244" y="8356"/>
                  </a:cubicBezTo>
                  <a:cubicBezTo>
                    <a:pt x="4893" y="8356"/>
                    <a:pt x="5536" y="7994"/>
                    <a:pt x="5824" y="7309"/>
                  </a:cubicBezTo>
                  <a:lnTo>
                    <a:pt x="6513" y="5677"/>
                  </a:lnTo>
                  <a:lnTo>
                    <a:pt x="6500" y="7508"/>
                  </a:lnTo>
                  <a:lnTo>
                    <a:pt x="5824" y="10850"/>
                  </a:lnTo>
                  <a:lnTo>
                    <a:pt x="12761" y="10850"/>
                  </a:lnTo>
                  <a:lnTo>
                    <a:pt x="12761" y="13384"/>
                  </a:lnTo>
                  <a:lnTo>
                    <a:pt x="14870" y="13384"/>
                  </a:lnTo>
                  <a:cubicBezTo>
                    <a:pt x="14870" y="13384"/>
                    <a:pt x="15626" y="6911"/>
                    <a:pt x="15626" y="4497"/>
                  </a:cubicBezTo>
                  <a:cubicBezTo>
                    <a:pt x="15626" y="3396"/>
                    <a:pt x="15493" y="2361"/>
                    <a:pt x="15347" y="1565"/>
                  </a:cubicBezTo>
                  <a:cubicBezTo>
                    <a:pt x="15188" y="663"/>
                    <a:pt x="14406" y="0"/>
                    <a:pt x="134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9"/>
            <p:cNvSpPr/>
            <p:nvPr/>
          </p:nvSpPr>
          <p:spPr>
            <a:xfrm>
              <a:off x="3698806" y="1308635"/>
              <a:ext cx="101443" cy="675612"/>
            </a:xfrm>
            <a:custGeom>
              <a:rect b="b" l="l" r="r" t="t"/>
              <a:pathLst>
                <a:path extrusionOk="0" h="8305" w="1247">
                  <a:moveTo>
                    <a:pt x="1247" y="1"/>
                  </a:moveTo>
                  <a:lnTo>
                    <a:pt x="0" y="8304"/>
                  </a:lnTo>
                  <a:lnTo>
                    <a:pt x="1247" y="830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9"/>
            <p:cNvSpPr/>
            <p:nvPr/>
          </p:nvSpPr>
          <p:spPr>
            <a:xfrm>
              <a:off x="3800167" y="1128446"/>
              <a:ext cx="126337" cy="163025"/>
            </a:xfrm>
            <a:custGeom>
              <a:rect b="b" l="l" r="r" t="t"/>
              <a:pathLst>
                <a:path extrusionOk="0" fill="none" h="2004" w="1553">
                  <a:moveTo>
                    <a:pt x="1" y="2004"/>
                  </a:moveTo>
                  <a:cubicBezTo>
                    <a:pt x="1" y="1088"/>
                    <a:pt x="638" y="1"/>
                    <a:pt x="1553" y="1"/>
                  </a:cubicBezTo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9"/>
            <p:cNvSpPr/>
            <p:nvPr/>
          </p:nvSpPr>
          <p:spPr>
            <a:xfrm>
              <a:off x="3936183" y="1582703"/>
              <a:ext cx="92820" cy="175960"/>
            </a:xfrm>
            <a:custGeom>
              <a:rect b="b" l="l" r="r" t="t"/>
              <a:pathLst>
                <a:path extrusionOk="0" h="2163" w="1141">
                  <a:moveTo>
                    <a:pt x="1088" y="1"/>
                  </a:moveTo>
                  <a:cubicBezTo>
                    <a:pt x="491" y="1"/>
                    <a:pt x="0" y="478"/>
                    <a:pt x="0" y="1089"/>
                  </a:cubicBezTo>
                  <a:cubicBezTo>
                    <a:pt x="0" y="1646"/>
                    <a:pt x="425" y="2110"/>
                    <a:pt x="982" y="2163"/>
                  </a:cubicBezTo>
                  <a:cubicBezTo>
                    <a:pt x="1048" y="1407"/>
                    <a:pt x="1101" y="664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9"/>
            <p:cNvSpPr/>
            <p:nvPr/>
          </p:nvSpPr>
          <p:spPr>
            <a:xfrm>
              <a:off x="3024339" y="1671211"/>
              <a:ext cx="196460" cy="109660"/>
            </a:xfrm>
            <a:custGeom>
              <a:rect b="b" l="l" r="r" t="t"/>
              <a:pathLst>
                <a:path extrusionOk="0" h="1348" w="2415">
                  <a:moveTo>
                    <a:pt x="1301" y="1"/>
                  </a:moveTo>
                  <a:cubicBezTo>
                    <a:pt x="664" y="1"/>
                    <a:pt x="147" y="438"/>
                    <a:pt x="1" y="1022"/>
                  </a:cubicBezTo>
                  <a:cubicBezTo>
                    <a:pt x="303" y="1241"/>
                    <a:pt x="657" y="1347"/>
                    <a:pt x="1008" y="1347"/>
                  </a:cubicBezTo>
                  <a:cubicBezTo>
                    <a:pt x="1550" y="1347"/>
                    <a:pt x="2085" y="1094"/>
                    <a:pt x="2415" y="611"/>
                  </a:cubicBezTo>
                  <a:cubicBezTo>
                    <a:pt x="2189" y="239"/>
                    <a:pt x="1765" y="1"/>
                    <a:pt x="1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9"/>
            <p:cNvSpPr/>
            <p:nvPr/>
          </p:nvSpPr>
          <p:spPr>
            <a:xfrm>
              <a:off x="3091290" y="1376644"/>
              <a:ext cx="61257" cy="165710"/>
            </a:xfrm>
            <a:custGeom>
              <a:rect b="b" l="l" r="r" t="t"/>
              <a:pathLst>
                <a:path extrusionOk="0" h="2037" w="753">
                  <a:moveTo>
                    <a:pt x="663" y="0"/>
                  </a:moveTo>
                  <a:lnTo>
                    <a:pt x="0" y="1592"/>
                  </a:lnTo>
                  <a:lnTo>
                    <a:pt x="345" y="1964"/>
                  </a:lnTo>
                  <a:cubicBezTo>
                    <a:pt x="392" y="2014"/>
                    <a:pt x="451" y="2037"/>
                    <a:pt x="509" y="2037"/>
                  </a:cubicBezTo>
                  <a:cubicBezTo>
                    <a:pt x="632" y="2037"/>
                    <a:pt x="752" y="1935"/>
                    <a:pt x="743" y="1791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9"/>
            <p:cNvSpPr/>
            <p:nvPr/>
          </p:nvSpPr>
          <p:spPr>
            <a:xfrm>
              <a:off x="3291978" y="1220208"/>
              <a:ext cx="81" cy="343216"/>
            </a:xfrm>
            <a:custGeom>
              <a:rect b="b" l="l" r="r" t="t"/>
              <a:pathLst>
                <a:path extrusionOk="0" fill="none" h="4219" w="1">
                  <a:moveTo>
                    <a:pt x="0" y="4218"/>
                  </a:moveTo>
                  <a:lnTo>
                    <a:pt x="0" y="0"/>
                  </a:lnTo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9"/>
            <p:cNvSpPr/>
            <p:nvPr/>
          </p:nvSpPr>
          <p:spPr>
            <a:xfrm>
              <a:off x="3530413" y="1634522"/>
              <a:ext cx="8704" cy="349724"/>
            </a:xfrm>
            <a:custGeom>
              <a:rect b="b" l="l" r="r" t="t"/>
              <a:pathLst>
                <a:path extrusionOk="0" fill="none" h="4299" w="107">
                  <a:moveTo>
                    <a:pt x="107" y="1"/>
                  </a:moveTo>
                  <a:lnTo>
                    <a:pt x="1" y="4298"/>
                  </a:lnTo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9"/>
            <p:cNvSpPr/>
            <p:nvPr/>
          </p:nvSpPr>
          <p:spPr>
            <a:xfrm>
              <a:off x="3384798" y="1101519"/>
              <a:ext cx="355093" cy="637784"/>
            </a:xfrm>
            <a:custGeom>
              <a:rect b="b" l="l" r="r" t="t"/>
              <a:pathLst>
                <a:path extrusionOk="0" h="7840" w="4365">
                  <a:moveTo>
                    <a:pt x="902" y="0"/>
                  </a:moveTo>
                  <a:lnTo>
                    <a:pt x="0" y="1061"/>
                  </a:lnTo>
                  <a:lnTo>
                    <a:pt x="1128" y="2733"/>
                  </a:lnTo>
                  <a:lnTo>
                    <a:pt x="159" y="3661"/>
                  </a:lnTo>
                  <a:lnTo>
                    <a:pt x="1844" y="7839"/>
                  </a:lnTo>
                  <a:lnTo>
                    <a:pt x="4245" y="3568"/>
                  </a:lnTo>
                  <a:lnTo>
                    <a:pt x="3184" y="2719"/>
                  </a:lnTo>
                  <a:lnTo>
                    <a:pt x="4364" y="1101"/>
                  </a:lnTo>
                  <a:lnTo>
                    <a:pt x="38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9"/>
            <p:cNvSpPr/>
            <p:nvPr/>
          </p:nvSpPr>
          <p:spPr>
            <a:xfrm>
              <a:off x="3334036" y="1739219"/>
              <a:ext cx="125279" cy="19443"/>
            </a:xfrm>
            <a:custGeom>
              <a:rect b="b" l="l" r="r" t="t"/>
              <a:pathLst>
                <a:path extrusionOk="0" fill="none" h="239" w="1540">
                  <a:moveTo>
                    <a:pt x="1" y="0"/>
                  </a:moveTo>
                  <a:lnTo>
                    <a:pt x="1539" y="0"/>
                  </a:lnTo>
                  <a:lnTo>
                    <a:pt x="1539" y="239"/>
                  </a:lnTo>
                  <a:lnTo>
                    <a:pt x="1" y="239"/>
                  </a:lnTo>
                  <a:close/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9"/>
            <p:cNvSpPr/>
            <p:nvPr/>
          </p:nvSpPr>
          <p:spPr>
            <a:xfrm>
              <a:off x="3605986" y="1739219"/>
              <a:ext cx="125198" cy="19443"/>
            </a:xfrm>
            <a:custGeom>
              <a:rect b="b" l="l" r="r" t="t"/>
              <a:pathLst>
                <a:path extrusionOk="0" fill="none" h="239" w="1539">
                  <a:moveTo>
                    <a:pt x="0" y="0"/>
                  </a:moveTo>
                  <a:lnTo>
                    <a:pt x="1539" y="0"/>
                  </a:lnTo>
                  <a:lnTo>
                    <a:pt x="1539" y="239"/>
                  </a:lnTo>
                  <a:lnTo>
                    <a:pt x="0" y="239"/>
                  </a:lnTo>
                  <a:close/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9"/>
            <p:cNvSpPr/>
            <p:nvPr/>
          </p:nvSpPr>
          <p:spPr>
            <a:xfrm>
              <a:off x="3494863" y="1061576"/>
              <a:ext cx="173764" cy="573029"/>
            </a:xfrm>
            <a:custGeom>
              <a:rect b="b" l="l" r="r" t="t"/>
              <a:pathLst>
                <a:path extrusionOk="0" h="7044" w="2136">
                  <a:moveTo>
                    <a:pt x="1937" y="0"/>
                  </a:moveTo>
                  <a:lnTo>
                    <a:pt x="173" y="146"/>
                  </a:lnTo>
                  <a:lnTo>
                    <a:pt x="0" y="796"/>
                  </a:lnTo>
                  <a:lnTo>
                    <a:pt x="544" y="7044"/>
                  </a:lnTo>
                  <a:lnTo>
                    <a:pt x="2136" y="730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9"/>
            <p:cNvSpPr/>
            <p:nvPr/>
          </p:nvSpPr>
          <p:spPr>
            <a:xfrm>
              <a:off x="3462486" y="822001"/>
              <a:ext cx="183526" cy="155460"/>
            </a:xfrm>
            <a:custGeom>
              <a:rect b="b" l="l" r="r" t="t"/>
              <a:pathLst>
                <a:path extrusionOk="0" h="1911" w="2256">
                  <a:moveTo>
                    <a:pt x="173" y="1"/>
                  </a:moveTo>
                  <a:cubicBezTo>
                    <a:pt x="66" y="1"/>
                    <a:pt x="0" y="94"/>
                    <a:pt x="13" y="186"/>
                  </a:cubicBezTo>
                  <a:lnTo>
                    <a:pt x="80" y="571"/>
                  </a:lnTo>
                  <a:lnTo>
                    <a:pt x="1884" y="1911"/>
                  </a:lnTo>
                  <a:lnTo>
                    <a:pt x="2202" y="770"/>
                  </a:lnTo>
                  <a:cubicBezTo>
                    <a:pt x="2255" y="584"/>
                    <a:pt x="2149" y="385"/>
                    <a:pt x="1977" y="306"/>
                  </a:cubicBezTo>
                  <a:lnTo>
                    <a:pt x="1711" y="200"/>
                  </a:lnTo>
                  <a:cubicBezTo>
                    <a:pt x="1711" y="200"/>
                    <a:pt x="1552" y="1"/>
                    <a:pt x="1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9"/>
            <p:cNvSpPr/>
            <p:nvPr/>
          </p:nvSpPr>
          <p:spPr>
            <a:xfrm>
              <a:off x="3463544" y="868452"/>
              <a:ext cx="180272" cy="277322"/>
            </a:xfrm>
            <a:custGeom>
              <a:rect b="b" l="l" r="r" t="t"/>
              <a:pathLst>
                <a:path extrusionOk="0" h="3409" w="2216">
                  <a:moveTo>
                    <a:pt x="67" y="0"/>
                  </a:moveTo>
                  <a:lnTo>
                    <a:pt x="186" y="942"/>
                  </a:lnTo>
                  <a:cubicBezTo>
                    <a:pt x="186" y="942"/>
                    <a:pt x="14" y="1141"/>
                    <a:pt x="0" y="1459"/>
                  </a:cubicBezTo>
                  <a:cubicBezTo>
                    <a:pt x="0" y="2056"/>
                    <a:pt x="664" y="2096"/>
                    <a:pt x="664" y="2096"/>
                  </a:cubicBezTo>
                  <a:lnTo>
                    <a:pt x="637" y="2918"/>
                  </a:lnTo>
                  <a:lnTo>
                    <a:pt x="1221" y="3409"/>
                  </a:lnTo>
                  <a:lnTo>
                    <a:pt x="2216" y="2613"/>
                  </a:lnTo>
                  <a:lnTo>
                    <a:pt x="1791" y="1074"/>
                  </a:lnTo>
                  <a:lnTo>
                    <a:pt x="1831" y="1074"/>
                  </a:lnTo>
                  <a:cubicBezTo>
                    <a:pt x="1977" y="1074"/>
                    <a:pt x="2096" y="955"/>
                    <a:pt x="2096" y="809"/>
                  </a:cubicBezTo>
                  <a:cubicBezTo>
                    <a:pt x="2096" y="663"/>
                    <a:pt x="1977" y="544"/>
                    <a:pt x="1831" y="544"/>
                  </a:cubicBezTo>
                  <a:cubicBezTo>
                    <a:pt x="1738" y="544"/>
                    <a:pt x="1672" y="584"/>
                    <a:pt x="1619" y="637"/>
                  </a:cubicBezTo>
                  <a:cubicBezTo>
                    <a:pt x="1141" y="451"/>
                    <a:pt x="1261" y="13"/>
                    <a:pt x="1261" y="13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9"/>
            <p:cNvSpPr/>
            <p:nvPr/>
          </p:nvSpPr>
          <p:spPr>
            <a:xfrm>
              <a:off x="3516421" y="992347"/>
              <a:ext cx="83872" cy="97376"/>
            </a:xfrm>
            <a:custGeom>
              <a:rect b="b" l="l" r="r" t="t"/>
              <a:pathLst>
                <a:path extrusionOk="0" h="1197" w="1031">
                  <a:moveTo>
                    <a:pt x="887" y="1"/>
                  </a:moveTo>
                  <a:cubicBezTo>
                    <a:pt x="851" y="1"/>
                    <a:pt x="814" y="20"/>
                    <a:pt x="796" y="55"/>
                  </a:cubicBezTo>
                  <a:cubicBezTo>
                    <a:pt x="711" y="251"/>
                    <a:pt x="422" y="594"/>
                    <a:pt x="97" y="594"/>
                  </a:cubicBezTo>
                  <a:cubicBezTo>
                    <a:pt x="69" y="594"/>
                    <a:pt x="41" y="591"/>
                    <a:pt x="14" y="586"/>
                  </a:cubicBezTo>
                  <a:lnTo>
                    <a:pt x="0" y="1196"/>
                  </a:lnTo>
                  <a:cubicBezTo>
                    <a:pt x="0" y="1196"/>
                    <a:pt x="412" y="1130"/>
                    <a:pt x="504" y="931"/>
                  </a:cubicBezTo>
                  <a:cubicBezTo>
                    <a:pt x="584" y="719"/>
                    <a:pt x="809" y="533"/>
                    <a:pt x="942" y="254"/>
                  </a:cubicBezTo>
                  <a:cubicBezTo>
                    <a:pt x="1031" y="78"/>
                    <a:pt x="960" y="1"/>
                    <a:pt x="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9"/>
            <p:cNvSpPr/>
            <p:nvPr/>
          </p:nvSpPr>
          <p:spPr>
            <a:xfrm>
              <a:off x="3602732" y="924502"/>
              <a:ext cx="20582" cy="10901"/>
            </a:xfrm>
            <a:custGeom>
              <a:rect b="b" l="l" r="r" t="t"/>
              <a:pathLst>
                <a:path extrusionOk="0" fill="none" h="134" w="253">
                  <a:moveTo>
                    <a:pt x="0" y="133"/>
                  </a:moveTo>
                  <a:cubicBezTo>
                    <a:pt x="0" y="67"/>
                    <a:pt x="54" y="1"/>
                    <a:pt x="120" y="1"/>
                  </a:cubicBezTo>
                  <a:cubicBezTo>
                    <a:pt x="199" y="1"/>
                    <a:pt x="253" y="67"/>
                    <a:pt x="253" y="133"/>
                  </a:cubicBezTo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49"/>
          <p:cNvSpPr txBox="1"/>
          <p:nvPr>
            <p:ph type="ctrTitle"/>
          </p:nvPr>
        </p:nvSpPr>
        <p:spPr>
          <a:xfrm>
            <a:off x="2760113" y="1964562"/>
            <a:ext cx="6204300" cy="21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 Рекомендательная система для идеальной планограммы</a:t>
            </a:r>
            <a:endParaRPr sz="3500"/>
          </a:p>
        </p:txBody>
      </p:sp>
      <p:sp>
        <p:nvSpPr>
          <p:cNvPr id="481" name="Google Shape;481;p49"/>
          <p:cNvSpPr txBox="1"/>
          <p:nvPr/>
        </p:nvSpPr>
        <p:spPr>
          <a:xfrm>
            <a:off x="4323000" y="3936350"/>
            <a:ext cx="48210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Работу выполнила команда “Стратеги данных” НГТУ им. Р.Е. Алексеева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8"/>
          <p:cNvSpPr/>
          <p:nvPr/>
        </p:nvSpPr>
        <p:spPr>
          <a:xfrm>
            <a:off x="2135525" y="3157899"/>
            <a:ext cx="4488900" cy="971700"/>
          </a:xfrm>
          <a:prstGeom prst="homePlat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8"/>
          <p:cNvSpPr/>
          <p:nvPr/>
        </p:nvSpPr>
        <p:spPr>
          <a:xfrm>
            <a:off x="6425603" y="3146778"/>
            <a:ext cx="971700" cy="971700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sz="3000"/>
          </a:p>
        </p:txBody>
      </p:sp>
      <p:sp>
        <p:nvSpPr>
          <p:cNvPr id="665" name="Google Shape;665;p58"/>
          <p:cNvSpPr/>
          <p:nvPr/>
        </p:nvSpPr>
        <p:spPr>
          <a:xfrm>
            <a:off x="2135525" y="2148184"/>
            <a:ext cx="4488900" cy="971700"/>
          </a:xfrm>
          <a:prstGeom prst="homePlat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8"/>
          <p:cNvSpPr/>
          <p:nvPr/>
        </p:nvSpPr>
        <p:spPr>
          <a:xfrm>
            <a:off x="6425603" y="2137061"/>
            <a:ext cx="971700" cy="971700"/>
          </a:xfrm>
          <a:prstGeom prst="ellipse">
            <a:avLst/>
          </a:prstGeom>
          <a:solidFill>
            <a:schemeClr val="accent5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3000"/>
          </a:p>
        </p:txBody>
      </p:sp>
      <p:sp>
        <p:nvSpPr>
          <p:cNvPr id="667" name="Google Shape;667;p58"/>
          <p:cNvSpPr/>
          <p:nvPr/>
        </p:nvSpPr>
        <p:spPr>
          <a:xfrm>
            <a:off x="2135525" y="1144225"/>
            <a:ext cx="4488900" cy="9717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58"/>
          <p:cNvSpPr txBox="1"/>
          <p:nvPr>
            <p:ph type="title"/>
          </p:nvPr>
        </p:nvSpPr>
        <p:spPr>
          <a:xfrm>
            <a:off x="713100" y="291713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Разработанный нами сервис</a:t>
            </a:r>
            <a:endParaRPr/>
          </a:p>
        </p:txBody>
      </p:sp>
      <p:sp>
        <p:nvSpPr>
          <p:cNvPr id="669" name="Google Shape;669;p58"/>
          <p:cNvSpPr/>
          <p:nvPr/>
        </p:nvSpPr>
        <p:spPr>
          <a:xfrm>
            <a:off x="6425603" y="1144225"/>
            <a:ext cx="971700" cy="971700"/>
          </a:xfrm>
          <a:prstGeom prst="ellipse">
            <a:avLst/>
          </a:prstGeom>
          <a:solidFill>
            <a:schemeClr val="lt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0" name="Google Shape;670;p58"/>
          <p:cNvSpPr txBox="1"/>
          <p:nvPr/>
        </p:nvSpPr>
        <p:spPr>
          <a:xfrm>
            <a:off x="2135525" y="1090875"/>
            <a:ext cx="42513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Определение населенного пункта </a:t>
            </a:r>
            <a:endParaRPr b="1"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1" name="Google Shape;671;p58"/>
          <p:cNvSpPr txBox="1"/>
          <p:nvPr/>
        </p:nvSpPr>
        <p:spPr>
          <a:xfrm>
            <a:off x="2135600" y="1453000"/>
            <a:ext cx="41766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В окошке “Город” необходимо ввести н.пункт, в котором находится магазин</a:t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2" name="Google Shape;672;p58"/>
          <p:cNvSpPr txBox="1"/>
          <p:nvPr/>
        </p:nvSpPr>
        <p:spPr>
          <a:xfrm>
            <a:off x="2135525" y="2127881"/>
            <a:ext cx="32601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Определение товара</a:t>
            </a:r>
            <a:endParaRPr b="1"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3" name="Google Shape;673;p58"/>
          <p:cNvSpPr txBox="1"/>
          <p:nvPr/>
        </p:nvSpPr>
        <p:spPr>
          <a:xfrm>
            <a:off x="2135526" y="2432325"/>
            <a:ext cx="38133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В окошке “Товар” необходимо ввести наименование продукта</a:t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4" name="Google Shape;674;p58"/>
          <p:cNvSpPr txBox="1"/>
          <p:nvPr/>
        </p:nvSpPr>
        <p:spPr>
          <a:xfrm>
            <a:off x="2135600" y="3108750"/>
            <a:ext cx="3909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Вывод информации о товаре</a:t>
            </a:r>
            <a:endParaRPr b="1"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5" name="Google Shape;675;p58"/>
          <p:cNvSpPr txBox="1"/>
          <p:nvPr/>
        </p:nvSpPr>
        <p:spPr>
          <a:xfrm>
            <a:off x="2176837" y="3436325"/>
            <a:ext cx="41244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На экран выводится карточка товара со всей необходимой информацией</a:t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76" name="Google Shape;676;p58"/>
          <p:cNvPicPr preferRelativeResize="0"/>
          <p:nvPr/>
        </p:nvPicPr>
        <p:blipFill rotWithShape="1">
          <a:blip r:embed="rId3">
            <a:alphaModFix/>
          </a:blip>
          <a:srcRect b="15810" l="0" r="0" t="0"/>
          <a:stretch/>
        </p:blipFill>
        <p:spPr>
          <a:xfrm>
            <a:off x="240100" y="1044300"/>
            <a:ext cx="1784100" cy="3132600"/>
          </a:xfrm>
          <a:prstGeom prst="flowChartAlternateProcess">
            <a:avLst/>
          </a:prstGeom>
          <a:noFill/>
          <a:ln>
            <a:noFill/>
          </a:ln>
        </p:spPr>
      </p:pic>
      <p:sp>
        <p:nvSpPr>
          <p:cNvPr id="677" name="Google Shape;677;p58"/>
          <p:cNvSpPr/>
          <p:nvPr/>
        </p:nvSpPr>
        <p:spPr>
          <a:xfrm>
            <a:off x="242275" y="966600"/>
            <a:ext cx="1779900" cy="3210300"/>
          </a:xfrm>
          <a:prstGeom prst="roundRect">
            <a:avLst>
              <a:gd fmla="val 16667" name="adj"/>
            </a:avLst>
          </a:prstGeom>
          <a:noFill/>
          <a:ln cap="flat" cmpd="sng" w="152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78" name="Google Shape;67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7700" y="1818788"/>
            <a:ext cx="1630475" cy="163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58"/>
          <p:cNvSpPr txBox="1"/>
          <p:nvPr/>
        </p:nvSpPr>
        <p:spPr>
          <a:xfrm>
            <a:off x="7510700" y="1144225"/>
            <a:ext cx="1732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Ссылка на сервис:</a:t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9"/>
          <p:cNvSpPr txBox="1"/>
          <p:nvPr>
            <p:ph type="title"/>
          </p:nvPr>
        </p:nvSpPr>
        <p:spPr>
          <a:xfrm>
            <a:off x="713225" y="4348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Карточка товара</a:t>
            </a:r>
            <a:endParaRPr/>
          </a:p>
        </p:txBody>
      </p:sp>
      <p:sp>
        <p:nvSpPr>
          <p:cNvPr id="685" name="Google Shape;685;p59"/>
          <p:cNvSpPr txBox="1"/>
          <p:nvPr>
            <p:ph idx="1" type="body"/>
          </p:nvPr>
        </p:nvSpPr>
        <p:spPr>
          <a:xfrm>
            <a:off x="713225" y="1291900"/>
            <a:ext cx="5108400" cy="16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В информации о продукте состоит из: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Фото товара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Процент выкупа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Количество купленных в данном населенном пункте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Подсказка(“?”)-рекомендацию к выставлению на полки в зависимости от процента покупок </a:t>
            </a:r>
            <a:endParaRPr sz="1400"/>
          </a:p>
        </p:txBody>
      </p:sp>
      <p:pic>
        <p:nvPicPr>
          <p:cNvPr id="686" name="Google Shape;686;p59"/>
          <p:cNvPicPr preferRelativeResize="0"/>
          <p:nvPr/>
        </p:nvPicPr>
        <p:blipFill rotWithShape="1">
          <a:blip r:embed="rId3">
            <a:alphaModFix/>
          </a:blip>
          <a:srcRect b="3264" l="0" r="0" t="3460"/>
          <a:stretch/>
        </p:blipFill>
        <p:spPr>
          <a:xfrm>
            <a:off x="5821625" y="1072750"/>
            <a:ext cx="2839000" cy="3776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0"/>
          <p:cNvSpPr txBox="1"/>
          <p:nvPr>
            <p:ph idx="3" type="title"/>
          </p:nvPr>
        </p:nvSpPr>
        <p:spPr>
          <a:xfrm>
            <a:off x="3235950" y="2701800"/>
            <a:ext cx="267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Средняя популярность товара</a:t>
            </a:r>
            <a:endParaRPr sz="1400"/>
          </a:p>
        </p:txBody>
      </p:sp>
      <p:sp>
        <p:nvSpPr>
          <p:cNvPr id="692" name="Google Shape;692;p60"/>
          <p:cNvSpPr txBox="1"/>
          <p:nvPr>
            <p:ph type="title"/>
          </p:nvPr>
        </p:nvSpPr>
        <p:spPr>
          <a:xfrm>
            <a:off x="1055550" y="443350"/>
            <a:ext cx="703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Распределение популярности по проценту выкупа</a:t>
            </a:r>
            <a:endParaRPr/>
          </a:p>
        </p:txBody>
      </p:sp>
      <p:sp>
        <p:nvSpPr>
          <p:cNvPr id="693" name="Google Shape;693;p60"/>
          <p:cNvSpPr txBox="1"/>
          <p:nvPr>
            <p:ph idx="2" type="title"/>
          </p:nvPr>
        </p:nvSpPr>
        <p:spPr>
          <a:xfrm>
            <a:off x="670550" y="2733750"/>
            <a:ext cx="245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Не популярный товар</a:t>
            </a:r>
            <a:endParaRPr sz="1500"/>
          </a:p>
        </p:txBody>
      </p:sp>
      <p:sp>
        <p:nvSpPr>
          <p:cNvPr id="694" name="Google Shape;694;p60"/>
          <p:cNvSpPr txBox="1"/>
          <p:nvPr>
            <p:ph idx="1" type="subTitle"/>
          </p:nvPr>
        </p:nvSpPr>
        <p:spPr>
          <a:xfrm>
            <a:off x="638750" y="3190950"/>
            <a:ext cx="2522400" cy="12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Товар не пользуется спросом, следовательно можно выставлять на менее видные места</a:t>
            </a:r>
            <a:endParaRPr/>
          </a:p>
        </p:txBody>
      </p:sp>
      <p:sp>
        <p:nvSpPr>
          <p:cNvPr id="695" name="Google Shape;695;p60"/>
          <p:cNvSpPr txBox="1"/>
          <p:nvPr>
            <p:ph idx="4" type="subTitle"/>
          </p:nvPr>
        </p:nvSpPr>
        <p:spPr>
          <a:xfrm>
            <a:off x="3274500" y="3190950"/>
            <a:ext cx="2595000" cy="9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Продукт с таким процентом нужно ставить на верхние или нижние полки </a:t>
            </a:r>
            <a:endParaRPr/>
          </a:p>
        </p:txBody>
      </p:sp>
      <p:sp>
        <p:nvSpPr>
          <p:cNvPr id="696" name="Google Shape;696;p60"/>
          <p:cNvSpPr txBox="1"/>
          <p:nvPr>
            <p:ph idx="5" type="title"/>
          </p:nvPr>
        </p:nvSpPr>
        <p:spPr>
          <a:xfrm>
            <a:off x="5982850" y="2733750"/>
            <a:ext cx="25224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Популярный товар</a:t>
            </a:r>
            <a:endParaRPr sz="1600"/>
          </a:p>
        </p:txBody>
      </p:sp>
      <p:sp>
        <p:nvSpPr>
          <p:cNvPr id="697" name="Google Shape;697;p60"/>
          <p:cNvSpPr txBox="1"/>
          <p:nvPr>
            <p:ph idx="6" type="subTitle"/>
          </p:nvPr>
        </p:nvSpPr>
        <p:spPr>
          <a:xfrm>
            <a:off x="6114700" y="3190949"/>
            <a:ext cx="2258700" cy="9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Данный продукт нужно ставить на видные места или на средние полки</a:t>
            </a:r>
            <a:endParaRPr/>
          </a:p>
        </p:txBody>
      </p:sp>
      <p:sp>
        <p:nvSpPr>
          <p:cNvPr id="698" name="Google Shape;698;p60"/>
          <p:cNvSpPr txBox="1"/>
          <p:nvPr>
            <p:ph idx="7" type="title"/>
          </p:nvPr>
        </p:nvSpPr>
        <p:spPr>
          <a:xfrm>
            <a:off x="770597" y="1532549"/>
            <a:ext cx="22587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&lt;15</a:t>
            </a:r>
            <a:r>
              <a:rPr lang="en"/>
              <a:t>%</a:t>
            </a:r>
            <a:endParaRPr/>
          </a:p>
        </p:txBody>
      </p:sp>
      <p:sp>
        <p:nvSpPr>
          <p:cNvPr id="699" name="Google Shape;699;p60"/>
          <p:cNvSpPr txBox="1"/>
          <p:nvPr>
            <p:ph idx="8" type="title"/>
          </p:nvPr>
        </p:nvSpPr>
        <p:spPr>
          <a:xfrm>
            <a:off x="3442650" y="1532549"/>
            <a:ext cx="22587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&gt;15</a:t>
            </a:r>
            <a:r>
              <a:rPr lang="en"/>
              <a:t>%</a:t>
            </a:r>
            <a:endParaRPr/>
          </a:p>
        </p:txBody>
      </p:sp>
      <p:sp>
        <p:nvSpPr>
          <p:cNvPr id="700" name="Google Shape;700;p60"/>
          <p:cNvSpPr txBox="1"/>
          <p:nvPr>
            <p:ph idx="9" type="title"/>
          </p:nvPr>
        </p:nvSpPr>
        <p:spPr>
          <a:xfrm>
            <a:off x="6114700" y="1532549"/>
            <a:ext cx="22587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&gt;25</a:t>
            </a:r>
            <a:r>
              <a:rPr lang="en"/>
              <a:t>%</a:t>
            </a:r>
            <a:endParaRPr/>
          </a:p>
        </p:txBody>
      </p:sp>
      <p:cxnSp>
        <p:nvCxnSpPr>
          <p:cNvPr id="701" name="Google Shape;701;p60"/>
          <p:cNvCxnSpPr>
            <a:stCxn id="698" idx="2"/>
            <a:endCxn id="693" idx="0"/>
          </p:cNvCxnSpPr>
          <p:nvPr/>
        </p:nvCxnSpPr>
        <p:spPr>
          <a:xfrm>
            <a:off x="1899947" y="2387249"/>
            <a:ext cx="0" cy="346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02" name="Google Shape;702;p60"/>
          <p:cNvCxnSpPr>
            <a:stCxn id="699" idx="2"/>
            <a:endCxn id="691" idx="0"/>
          </p:cNvCxnSpPr>
          <p:nvPr/>
        </p:nvCxnSpPr>
        <p:spPr>
          <a:xfrm>
            <a:off x="4572000" y="2387249"/>
            <a:ext cx="0" cy="314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03" name="Google Shape;703;p60"/>
          <p:cNvCxnSpPr>
            <a:stCxn id="700" idx="2"/>
            <a:endCxn id="696" idx="0"/>
          </p:cNvCxnSpPr>
          <p:nvPr/>
        </p:nvCxnSpPr>
        <p:spPr>
          <a:xfrm>
            <a:off x="7244050" y="2387249"/>
            <a:ext cx="0" cy="346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1"/>
          <p:cNvSpPr txBox="1"/>
          <p:nvPr>
            <p:ph idx="2" type="title"/>
          </p:nvPr>
        </p:nvSpPr>
        <p:spPr>
          <a:xfrm>
            <a:off x="1807463" y="696275"/>
            <a:ext cx="5683200" cy="12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Спасибо за внимание!</a:t>
            </a:r>
            <a:endParaRPr sz="4000"/>
          </a:p>
        </p:txBody>
      </p:sp>
      <p:sp>
        <p:nvSpPr>
          <p:cNvPr id="709" name="Google Shape;709;p61"/>
          <p:cNvSpPr txBox="1"/>
          <p:nvPr>
            <p:ph idx="4294967295" type="subTitle"/>
          </p:nvPr>
        </p:nvSpPr>
        <p:spPr>
          <a:xfrm>
            <a:off x="2719625" y="2326498"/>
            <a:ext cx="3858900" cy="8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С вами была команда</a:t>
            </a:r>
            <a:endParaRPr sz="1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 Стратеги данных!</a:t>
            </a:r>
            <a:endParaRPr sz="1600"/>
          </a:p>
        </p:txBody>
      </p:sp>
      <p:grpSp>
        <p:nvGrpSpPr>
          <p:cNvPr id="710" name="Google Shape;710;p61"/>
          <p:cNvGrpSpPr/>
          <p:nvPr/>
        </p:nvGrpSpPr>
        <p:grpSpPr>
          <a:xfrm>
            <a:off x="6377068" y="805597"/>
            <a:ext cx="1814620" cy="3799713"/>
            <a:chOff x="6018434" y="846471"/>
            <a:chExt cx="1795054" cy="3758743"/>
          </a:xfrm>
        </p:grpSpPr>
        <p:sp>
          <p:nvSpPr>
            <p:cNvPr id="711" name="Google Shape;711;p61"/>
            <p:cNvSpPr/>
            <p:nvPr/>
          </p:nvSpPr>
          <p:spPr>
            <a:xfrm flipH="1">
              <a:off x="6472452" y="3250589"/>
              <a:ext cx="482346" cy="1354553"/>
            </a:xfrm>
            <a:custGeom>
              <a:rect b="b" l="l" r="r" t="t"/>
              <a:pathLst>
                <a:path extrusionOk="0" h="19040" w="6780">
                  <a:moveTo>
                    <a:pt x="452" y="1"/>
                  </a:moveTo>
                  <a:cubicBezTo>
                    <a:pt x="452" y="1"/>
                    <a:pt x="0" y="3563"/>
                    <a:pt x="1277" y="7325"/>
                  </a:cubicBezTo>
                  <a:cubicBezTo>
                    <a:pt x="1848" y="9027"/>
                    <a:pt x="3164" y="14105"/>
                    <a:pt x="3164" y="15540"/>
                  </a:cubicBezTo>
                  <a:cubicBezTo>
                    <a:pt x="3164" y="15540"/>
                    <a:pt x="2805" y="16524"/>
                    <a:pt x="2672" y="17002"/>
                  </a:cubicBezTo>
                  <a:cubicBezTo>
                    <a:pt x="2553" y="17481"/>
                    <a:pt x="2965" y="18624"/>
                    <a:pt x="2965" y="18624"/>
                  </a:cubicBezTo>
                  <a:lnTo>
                    <a:pt x="3470" y="18651"/>
                  </a:lnTo>
                  <a:lnTo>
                    <a:pt x="3297" y="17534"/>
                  </a:lnTo>
                  <a:lnTo>
                    <a:pt x="3297" y="17534"/>
                  </a:lnTo>
                  <a:cubicBezTo>
                    <a:pt x="3297" y="17534"/>
                    <a:pt x="4082" y="18239"/>
                    <a:pt x="4560" y="18491"/>
                  </a:cubicBezTo>
                  <a:cubicBezTo>
                    <a:pt x="4917" y="18695"/>
                    <a:pt x="5883" y="19039"/>
                    <a:pt x="6374" y="19039"/>
                  </a:cubicBezTo>
                  <a:cubicBezTo>
                    <a:pt x="6524" y="19039"/>
                    <a:pt x="6629" y="19007"/>
                    <a:pt x="6660" y="18930"/>
                  </a:cubicBezTo>
                  <a:cubicBezTo>
                    <a:pt x="6780" y="18598"/>
                    <a:pt x="5544" y="17747"/>
                    <a:pt x="5544" y="17747"/>
                  </a:cubicBezTo>
                  <a:cubicBezTo>
                    <a:pt x="5544" y="17747"/>
                    <a:pt x="4932" y="16391"/>
                    <a:pt x="4773" y="15540"/>
                  </a:cubicBezTo>
                  <a:cubicBezTo>
                    <a:pt x="4613" y="14676"/>
                    <a:pt x="3244" y="1"/>
                    <a:pt x="3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61"/>
            <p:cNvSpPr/>
            <p:nvPr/>
          </p:nvSpPr>
          <p:spPr>
            <a:xfrm flipH="1">
              <a:off x="7340604" y="2969719"/>
              <a:ext cx="472884" cy="1635495"/>
            </a:xfrm>
            <a:custGeom>
              <a:rect b="b" l="l" r="r" t="t"/>
              <a:pathLst>
                <a:path extrusionOk="0" h="22989" w="6647">
                  <a:moveTo>
                    <a:pt x="5477" y="1"/>
                  </a:moveTo>
                  <a:lnTo>
                    <a:pt x="4015" y="3031"/>
                  </a:lnTo>
                  <a:cubicBezTo>
                    <a:pt x="4015" y="3031"/>
                    <a:pt x="2366" y="6235"/>
                    <a:pt x="2287" y="10196"/>
                  </a:cubicBezTo>
                  <a:cubicBezTo>
                    <a:pt x="2247" y="11991"/>
                    <a:pt x="1742" y="17215"/>
                    <a:pt x="1250" y="18558"/>
                  </a:cubicBezTo>
                  <a:cubicBezTo>
                    <a:pt x="1250" y="18558"/>
                    <a:pt x="572" y="19369"/>
                    <a:pt x="279" y="19767"/>
                  </a:cubicBezTo>
                  <a:cubicBezTo>
                    <a:pt x="0" y="20166"/>
                    <a:pt x="0" y="21389"/>
                    <a:pt x="0" y="21389"/>
                  </a:cubicBezTo>
                  <a:lnTo>
                    <a:pt x="466" y="21588"/>
                  </a:lnTo>
                  <a:lnTo>
                    <a:pt x="678" y="20485"/>
                  </a:lnTo>
                  <a:cubicBezTo>
                    <a:pt x="678" y="20485"/>
                    <a:pt x="1170" y="21416"/>
                    <a:pt x="1542" y="21814"/>
                  </a:cubicBezTo>
                  <a:cubicBezTo>
                    <a:pt x="1860" y="22167"/>
                    <a:pt x="2854" y="22989"/>
                    <a:pt x="3245" y="22989"/>
                  </a:cubicBezTo>
                  <a:cubicBezTo>
                    <a:pt x="3295" y="22989"/>
                    <a:pt x="3336" y="22975"/>
                    <a:pt x="3363" y="22944"/>
                  </a:cubicBezTo>
                  <a:cubicBezTo>
                    <a:pt x="3603" y="22665"/>
                    <a:pt x="2725" y="21456"/>
                    <a:pt x="2725" y="21456"/>
                  </a:cubicBezTo>
                  <a:cubicBezTo>
                    <a:pt x="2725" y="21456"/>
                    <a:pt x="2619" y="19967"/>
                    <a:pt x="2752" y="19116"/>
                  </a:cubicBezTo>
                  <a:cubicBezTo>
                    <a:pt x="2898" y="18252"/>
                    <a:pt x="6647" y="3988"/>
                    <a:pt x="6647" y="3988"/>
                  </a:cubicBezTo>
                  <a:lnTo>
                    <a:pt x="54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61"/>
            <p:cNvSpPr/>
            <p:nvPr/>
          </p:nvSpPr>
          <p:spPr>
            <a:xfrm flipH="1">
              <a:off x="6472452" y="4392071"/>
              <a:ext cx="300790" cy="213072"/>
            </a:xfrm>
            <a:custGeom>
              <a:rect b="b" l="l" r="r" t="t"/>
              <a:pathLst>
                <a:path extrusionOk="0" h="2995" w="4228">
                  <a:moveTo>
                    <a:pt x="439" y="0"/>
                  </a:moveTo>
                  <a:cubicBezTo>
                    <a:pt x="320" y="319"/>
                    <a:pt x="187" y="705"/>
                    <a:pt x="120" y="957"/>
                  </a:cubicBezTo>
                  <a:cubicBezTo>
                    <a:pt x="1" y="1436"/>
                    <a:pt x="413" y="2579"/>
                    <a:pt x="413" y="2579"/>
                  </a:cubicBezTo>
                  <a:lnTo>
                    <a:pt x="918" y="2606"/>
                  </a:lnTo>
                  <a:lnTo>
                    <a:pt x="745" y="1489"/>
                  </a:lnTo>
                  <a:lnTo>
                    <a:pt x="745" y="1489"/>
                  </a:lnTo>
                  <a:cubicBezTo>
                    <a:pt x="745" y="1489"/>
                    <a:pt x="1530" y="2194"/>
                    <a:pt x="2008" y="2446"/>
                  </a:cubicBezTo>
                  <a:cubicBezTo>
                    <a:pt x="2365" y="2650"/>
                    <a:pt x="3331" y="2994"/>
                    <a:pt x="3822" y="2994"/>
                  </a:cubicBezTo>
                  <a:cubicBezTo>
                    <a:pt x="3972" y="2994"/>
                    <a:pt x="4077" y="2962"/>
                    <a:pt x="4108" y="2885"/>
                  </a:cubicBezTo>
                  <a:cubicBezTo>
                    <a:pt x="4228" y="2553"/>
                    <a:pt x="2992" y="1702"/>
                    <a:pt x="2992" y="1702"/>
                  </a:cubicBezTo>
                  <a:cubicBezTo>
                    <a:pt x="2992" y="1702"/>
                    <a:pt x="2819" y="1316"/>
                    <a:pt x="2633" y="838"/>
                  </a:cubicBezTo>
                  <a:lnTo>
                    <a:pt x="1928" y="98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61"/>
            <p:cNvSpPr/>
            <p:nvPr/>
          </p:nvSpPr>
          <p:spPr>
            <a:xfrm flipH="1">
              <a:off x="7557161" y="4319221"/>
              <a:ext cx="256326" cy="285993"/>
            </a:xfrm>
            <a:custGeom>
              <a:rect b="b" l="l" r="r" t="t"/>
              <a:pathLst>
                <a:path extrusionOk="0" h="4020" w="3603">
                  <a:moveTo>
                    <a:pt x="904" y="1"/>
                  </a:moveTo>
                  <a:cubicBezTo>
                    <a:pt x="691" y="267"/>
                    <a:pt x="426" y="586"/>
                    <a:pt x="279" y="798"/>
                  </a:cubicBezTo>
                  <a:cubicBezTo>
                    <a:pt x="0" y="1197"/>
                    <a:pt x="0" y="2420"/>
                    <a:pt x="0" y="2420"/>
                  </a:cubicBezTo>
                  <a:lnTo>
                    <a:pt x="466" y="2619"/>
                  </a:lnTo>
                  <a:lnTo>
                    <a:pt x="678" y="1516"/>
                  </a:lnTo>
                  <a:cubicBezTo>
                    <a:pt x="678" y="1516"/>
                    <a:pt x="1170" y="2447"/>
                    <a:pt x="1542" y="2845"/>
                  </a:cubicBezTo>
                  <a:cubicBezTo>
                    <a:pt x="1860" y="3198"/>
                    <a:pt x="2854" y="4020"/>
                    <a:pt x="3245" y="4020"/>
                  </a:cubicBezTo>
                  <a:cubicBezTo>
                    <a:pt x="3295" y="4020"/>
                    <a:pt x="3336" y="4006"/>
                    <a:pt x="3363" y="3975"/>
                  </a:cubicBezTo>
                  <a:cubicBezTo>
                    <a:pt x="3603" y="3696"/>
                    <a:pt x="2712" y="2487"/>
                    <a:pt x="2712" y="2487"/>
                  </a:cubicBezTo>
                  <a:cubicBezTo>
                    <a:pt x="2712" y="2487"/>
                    <a:pt x="2685" y="2061"/>
                    <a:pt x="2685" y="1543"/>
                  </a:cubicBezTo>
                  <a:lnTo>
                    <a:pt x="1968" y="1450"/>
                  </a:lnTo>
                  <a:lnTo>
                    <a:pt x="9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61"/>
            <p:cNvSpPr/>
            <p:nvPr/>
          </p:nvSpPr>
          <p:spPr>
            <a:xfrm flipH="1">
              <a:off x="6716399" y="3250589"/>
              <a:ext cx="211934" cy="88003"/>
            </a:xfrm>
            <a:custGeom>
              <a:rect b="b" l="l" r="r" t="t"/>
              <a:pathLst>
                <a:path extrusionOk="0" h="1237" w="2979">
                  <a:moveTo>
                    <a:pt x="80" y="1"/>
                  </a:moveTo>
                  <a:cubicBezTo>
                    <a:pt x="80" y="1"/>
                    <a:pt x="14" y="466"/>
                    <a:pt x="1" y="1237"/>
                  </a:cubicBezTo>
                  <a:lnTo>
                    <a:pt x="2978" y="1037"/>
                  </a:lnTo>
                  <a:cubicBezTo>
                    <a:pt x="2912" y="386"/>
                    <a:pt x="2872" y="1"/>
                    <a:pt x="28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61"/>
            <p:cNvSpPr/>
            <p:nvPr/>
          </p:nvSpPr>
          <p:spPr>
            <a:xfrm flipH="1">
              <a:off x="7340604" y="2969719"/>
              <a:ext cx="262018" cy="416184"/>
            </a:xfrm>
            <a:custGeom>
              <a:rect b="b" l="l" r="r" t="t"/>
              <a:pathLst>
                <a:path extrusionOk="0" h="5850" w="3683">
                  <a:moveTo>
                    <a:pt x="2513" y="1"/>
                  </a:moveTo>
                  <a:lnTo>
                    <a:pt x="1051" y="3031"/>
                  </a:lnTo>
                  <a:cubicBezTo>
                    <a:pt x="1051" y="3031"/>
                    <a:pt x="479" y="4135"/>
                    <a:pt x="1" y="5850"/>
                  </a:cubicBezTo>
                  <a:lnTo>
                    <a:pt x="3244" y="5624"/>
                  </a:lnTo>
                  <a:cubicBezTo>
                    <a:pt x="3510" y="4627"/>
                    <a:pt x="3683" y="3988"/>
                    <a:pt x="3683" y="3988"/>
                  </a:cubicBezTo>
                  <a:lnTo>
                    <a:pt x="25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61"/>
            <p:cNvSpPr/>
            <p:nvPr/>
          </p:nvSpPr>
          <p:spPr>
            <a:xfrm flipH="1">
              <a:off x="6707933" y="2114657"/>
              <a:ext cx="869148" cy="1156848"/>
            </a:xfrm>
            <a:custGeom>
              <a:rect b="b" l="l" r="r" t="t"/>
              <a:pathLst>
                <a:path extrusionOk="0" h="16261" w="12217">
                  <a:moveTo>
                    <a:pt x="6325" y="0"/>
                  </a:moveTo>
                  <a:cubicBezTo>
                    <a:pt x="3994" y="0"/>
                    <a:pt x="1689" y="734"/>
                    <a:pt x="1689" y="734"/>
                  </a:cubicBezTo>
                  <a:cubicBezTo>
                    <a:pt x="1051" y="2289"/>
                    <a:pt x="891" y="3871"/>
                    <a:pt x="891" y="5878"/>
                  </a:cubicBezTo>
                  <a:cubicBezTo>
                    <a:pt x="891" y="7885"/>
                    <a:pt x="1303" y="11288"/>
                    <a:pt x="825" y="12910"/>
                  </a:cubicBezTo>
                  <a:cubicBezTo>
                    <a:pt x="346" y="14545"/>
                    <a:pt x="1" y="16260"/>
                    <a:pt x="1" y="16260"/>
                  </a:cubicBezTo>
                  <a:lnTo>
                    <a:pt x="1330" y="16260"/>
                  </a:lnTo>
                  <a:lnTo>
                    <a:pt x="1662" y="13907"/>
                  </a:lnTo>
                  <a:lnTo>
                    <a:pt x="1981" y="16260"/>
                  </a:lnTo>
                  <a:lnTo>
                    <a:pt x="12217" y="16260"/>
                  </a:lnTo>
                  <a:cubicBezTo>
                    <a:pt x="11712" y="8377"/>
                    <a:pt x="10024" y="1079"/>
                    <a:pt x="10024" y="1079"/>
                  </a:cubicBezTo>
                  <a:cubicBezTo>
                    <a:pt x="9098" y="258"/>
                    <a:pt x="7707" y="0"/>
                    <a:pt x="6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61"/>
            <p:cNvSpPr/>
            <p:nvPr/>
          </p:nvSpPr>
          <p:spPr>
            <a:xfrm flipH="1">
              <a:off x="6835563" y="2114657"/>
              <a:ext cx="676281" cy="338781"/>
            </a:xfrm>
            <a:custGeom>
              <a:rect b="b" l="l" r="r" t="t"/>
              <a:pathLst>
                <a:path extrusionOk="0" h="4762" w="9506">
                  <a:moveTo>
                    <a:pt x="5408" y="0"/>
                  </a:moveTo>
                  <a:cubicBezTo>
                    <a:pt x="3077" y="0"/>
                    <a:pt x="772" y="734"/>
                    <a:pt x="772" y="734"/>
                  </a:cubicBezTo>
                  <a:cubicBezTo>
                    <a:pt x="280" y="1943"/>
                    <a:pt x="67" y="3166"/>
                    <a:pt x="1" y="4575"/>
                  </a:cubicBezTo>
                  <a:cubicBezTo>
                    <a:pt x="559" y="4706"/>
                    <a:pt x="1164" y="4761"/>
                    <a:pt x="1790" y="4761"/>
                  </a:cubicBezTo>
                  <a:cubicBezTo>
                    <a:pt x="4746" y="4761"/>
                    <a:pt x="8189" y="3520"/>
                    <a:pt x="9505" y="2994"/>
                  </a:cubicBezTo>
                  <a:cubicBezTo>
                    <a:pt x="9266" y="1784"/>
                    <a:pt x="9107" y="1079"/>
                    <a:pt x="9107" y="1079"/>
                  </a:cubicBezTo>
                  <a:cubicBezTo>
                    <a:pt x="8181" y="258"/>
                    <a:pt x="6790" y="0"/>
                    <a:pt x="5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61"/>
            <p:cNvSpPr/>
            <p:nvPr/>
          </p:nvSpPr>
          <p:spPr>
            <a:xfrm flipH="1">
              <a:off x="6228575" y="1261303"/>
              <a:ext cx="189097" cy="255900"/>
            </a:xfrm>
            <a:custGeom>
              <a:rect b="b" l="l" r="r" t="t"/>
              <a:pathLst>
                <a:path extrusionOk="0" h="3597" w="2658">
                  <a:moveTo>
                    <a:pt x="2063" y="1"/>
                  </a:moveTo>
                  <a:cubicBezTo>
                    <a:pt x="1828" y="1"/>
                    <a:pt x="1603" y="111"/>
                    <a:pt x="1370" y="313"/>
                  </a:cubicBezTo>
                  <a:cubicBezTo>
                    <a:pt x="1051" y="579"/>
                    <a:pt x="1051" y="938"/>
                    <a:pt x="892" y="1337"/>
                  </a:cubicBezTo>
                  <a:cubicBezTo>
                    <a:pt x="732" y="1735"/>
                    <a:pt x="1" y="2599"/>
                    <a:pt x="1" y="2599"/>
                  </a:cubicBezTo>
                  <a:lnTo>
                    <a:pt x="998" y="3596"/>
                  </a:lnTo>
                  <a:lnTo>
                    <a:pt x="1530" y="1922"/>
                  </a:lnTo>
                  <a:cubicBezTo>
                    <a:pt x="1530" y="1922"/>
                    <a:pt x="1982" y="1815"/>
                    <a:pt x="2234" y="1616"/>
                  </a:cubicBezTo>
                  <a:cubicBezTo>
                    <a:pt x="2474" y="1416"/>
                    <a:pt x="2593" y="765"/>
                    <a:pt x="2620" y="459"/>
                  </a:cubicBezTo>
                  <a:cubicBezTo>
                    <a:pt x="2658" y="169"/>
                    <a:pt x="2479" y="46"/>
                    <a:pt x="2347" y="46"/>
                  </a:cubicBezTo>
                  <a:cubicBezTo>
                    <a:pt x="2341" y="46"/>
                    <a:pt x="2334" y="47"/>
                    <a:pt x="2327" y="47"/>
                  </a:cubicBezTo>
                  <a:cubicBezTo>
                    <a:pt x="2194" y="60"/>
                    <a:pt x="2221" y="406"/>
                    <a:pt x="2221" y="406"/>
                  </a:cubicBezTo>
                  <a:cubicBezTo>
                    <a:pt x="2221" y="406"/>
                    <a:pt x="2078" y="571"/>
                    <a:pt x="1972" y="571"/>
                  </a:cubicBezTo>
                  <a:cubicBezTo>
                    <a:pt x="1962" y="571"/>
                    <a:pt x="1951" y="569"/>
                    <a:pt x="1942" y="566"/>
                  </a:cubicBezTo>
                  <a:cubicBezTo>
                    <a:pt x="1822" y="526"/>
                    <a:pt x="1862" y="326"/>
                    <a:pt x="2022" y="233"/>
                  </a:cubicBezTo>
                  <a:cubicBezTo>
                    <a:pt x="2181" y="127"/>
                    <a:pt x="2341" y="47"/>
                    <a:pt x="2287" y="34"/>
                  </a:cubicBezTo>
                  <a:cubicBezTo>
                    <a:pt x="2211" y="12"/>
                    <a:pt x="2136" y="1"/>
                    <a:pt x="20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61"/>
            <p:cNvSpPr/>
            <p:nvPr/>
          </p:nvSpPr>
          <p:spPr>
            <a:xfrm flipH="1">
              <a:off x="6259665" y="1290187"/>
              <a:ext cx="28386" cy="75696"/>
            </a:xfrm>
            <a:custGeom>
              <a:rect b="b" l="l" r="r" t="t"/>
              <a:pathLst>
                <a:path extrusionOk="0" fill="none" h="1064" w="399">
                  <a:moveTo>
                    <a:pt x="399" y="0"/>
                  </a:moveTo>
                  <a:cubicBezTo>
                    <a:pt x="399" y="0"/>
                    <a:pt x="0" y="372"/>
                    <a:pt x="0" y="572"/>
                  </a:cubicBezTo>
                  <a:cubicBezTo>
                    <a:pt x="0" y="758"/>
                    <a:pt x="146" y="917"/>
                    <a:pt x="53" y="1064"/>
                  </a:cubicBezTo>
                </a:path>
              </a:pathLst>
            </a:custGeom>
            <a:noFill/>
            <a:ln cap="flat" cmpd="sng" w="2000">
              <a:solidFill>
                <a:schemeClr val="lt2"/>
              </a:solidFill>
              <a:prstDash val="solid"/>
              <a:miter lim="1329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61"/>
            <p:cNvSpPr/>
            <p:nvPr/>
          </p:nvSpPr>
          <p:spPr>
            <a:xfrm flipH="1">
              <a:off x="6294595" y="1261801"/>
              <a:ext cx="650740" cy="746356"/>
            </a:xfrm>
            <a:custGeom>
              <a:rect b="b" l="l" r="r" t="t"/>
              <a:pathLst>
                <a:path extrusionOk="0" h="10491" w="9147">
                  <a:moveTo>
                    <a:pt x="0" y="0"/>
                  </a:moveTo>
                  <a:lnTo>
                    <a:pt x="479" y="6168"/>
                  </a:lnTo>
                  <a:cubicBezTo>
                    <a:pt x="479" y="6168"/>
                    <a:pt x="1702" y="9079"/>
                    <a:pt x="3377" y="10103"/>
                  </a:cubicBezTo>
                  <a:cubicBezTo>
                    <a:pt x="3808" y="10365"/>
                    <a:pt x="4267" y="10490"/>
                    <a:pt x="4722" y="10490"/>
                  </a:cubicBezTo>
                  <a:cubicBezTo>
                    <a:pt x="6020" y="10490"/>
                    <a:pt x="7285" y="9472"/>
                    <a:pt x="7777" y="7710"/>
                  </a:cubicBezTo>
                  <a:cubicBezTo>
                    <a:pt x="8442" y="5344"/>
                    <a:pt x="9146" y="2898"/>
                    <a:pt x="9146" y="2898"/>
                  </a:cubicBezTo>
                  <a:cubicBezTo>
                    <a:pt x="8415" y="2327"/>
                    <a:pt x="7684" y="1755"/>
                    <a:pt x="7684" y="1755"/>
                  </a:cubicBezTo>
                  <a:lnTo>
                    <a:pt x="4533" y="5995"/>
                  </a:lnTo>
                  <a:cubicBezTo>
                    <a:pt x="4533" y="5995"/>
                    <a:pt x="2832" y="3643"/>
                    <a:pt x="2194" y="2566"/>
                  </a:cubicBezTo>
                  <a:cubicBezTo>
                    <a:pt x="1556" y="1476"/>
                    <a:pt x="452" y="17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61"/>
            <p:cNvSpPr/>
            <p:nvPr/>
          </p:nvSpPr>
          <p:spPr>
            <a:xfrm flipH="1">
              <a:off x="6649241" y="1699612"/>
              <a:ext cx="90849" cy="70075"/>
            </a:xfrm>
            <a:custGeom>
              <a:rect b="b" l="l" r="r" t="t"/>
              <a:pathLst>
                <a:path extrusionOk="0" fill="none" h="985" w="1277">
                  <a:moveTo>
                    <a:pt x="1276" y="1"/>
                  </a:moveTo>
                  <a:lnTo>
                    <a:pt x="0" y="985"/>
                  </a:lnTo>
                </a:path>
              </a:pathLst>
            </a:custGeom>
            <a:noFill/>
            <a:ln cap="flat" cmpd="sng" w="2000">
              <a:solidFill>
                <a:schemeClr val="dk2"/>
              </a:solidFill>
              <a:prstDash val="solid"/>
              <a:miter lim="1329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61"/>
            <p:cNvSpPr/>
            <p:nvPr/>
          </p:nvSpPr>
          <p:spPr>
            <a:xfrm flipH="1">
              <a:off x="6702242" y="1261801"/>
              <a:ext cx="243094" cy="553275"/>
            </a:xfrm>
            <a:custGeom>
              <a:rect b="b" l="l" r="r" t="t"/>
              <a:pathLst>
                <a:path extrusionOk="0" h="7777" w="3417">
                  <a:moveTo>
                    <a:pt x="0" y="0"/>
                  </a:moveTo>
                  <a:lnTo>
                    <a:pt x="479" y="6168"/>
                  </a:lnTo>
                  <a:cubicBezTo>
                    <a:pt x="479" y="6168"/>
                    <a:pt x="785" y="6913"/>
                    <a:pt x="1303" y="7777"/>
                  </a:cubicBezTo>
                  <a:cubicBezTo>
                    <a:pt x="1489" y="6009"/>
                    <a:pt x="2632" y="4945"/>
                    <a:pt x="3417" y="4414"/>
                  </a:cubicBezTo>
                  <a:cubicBezTo>
                    <a:pt x="2965" y="3762"/>
                    <a:pt x="2473" y="3031"/>
                    <a:pt x="2194" y="2553"/>
                  </a:cubicBezTo>
                  <a:cubicBezTo>
                    <a:pt x="1556" y="1476"/>
                    <a:pt x="452" y="17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61"/>
            <p:cNvSpPr/>
            <p:nvPr/>
          </p:nvSpPr>
          <p:spPr>
            <a:xfrm flipH="1">
              <a:off x="6936728" y="1259880"/>
              <a:ext cx="313169" cy="616663"/>
            </a:xfrm>
            <a:custGeom>
              <a:rect b="b" l="l" r="r" t="t"/>
              <a:pathLst>
                <a:path extrusionOk="0" h="8668" w="4402">
                  <a:moveTo>
                    <a:pt x="3657" y="1"/>
                  </a:moveTo>
                  <a:lnTo>
                    <a:pt x="1" y="187"/>
                  </a:lnTo>
                  <a:lnTo>
                    <a:pt x="1530" y="8668"/>
                  </a:lnTo>
                  <a:lnTo>
                    <a:pt x="4401" y="8375"/>
                  </a:lnTo>
                  <a:lnTo>
                    <a:pt x="36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61"/>
            <p:cNvSpPr/>
            <p:nvPr/>
          </p:nvSpPr>
          <p:spPr>
            <a:xfrm flipH="1">
              <a:off x="6923495" y="846471"/>
              <a:ext cx="297020" cy="315161"/>
            </a:xfrm>
            <a:custGeom>
              <a:rect b="b" l="l" r="r" t="t"/>
              <a:pathLst>
                <a:path extrusionOk="0" h="4430" w="4175">
                  <a:moveTo>
                    <a:pt x="1424" y="0"/>
                  </a:moveTo>
                  <a:cubicBezTo>
                    <a:pt x="1347" y="0"/>
                    <a:pt x="1271" y="1"/>
                    <a:pt x="1196" y="3"/>
                  </a:cubicBezTo>
                  <a:lnTo>
                    <a:pt x="0" y="1611"/>
                  </a:lnTo>
                  <a:lnTo>
                    <a:pt x="625" y="3818"/>
                  </a:lnTo>
                  <a:lnTo>
                    <a:pt x="2154" y="4429"/>
                  </a:lnTo>
                  <a:lnTo>
                    <a:pt x="3642" y="4429"/>
                  </a:lnTo>
                  <a:cubicBezTo>
                    <a:pt x="4174" y="3685"/>
                    <a:pt x="3629" y="2568"/>
                    <a:pt x="3536" y="2236"/>
                  </a:cubicBezTo>
                  <a:cubicBezTo>
                    <a:pt x="3456" y="1904"/>
                    <a:pt x="3549" y="1226"/>
                    <a:pt x="3190" y="614"/>
                  </a:cubicBezTo>
                  <a:cubicBezTo>
                    <a:pt x="2879" y="76"/>
                    <a:pt x="2116" y="0"/>
                    <a:pt x="14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61"/>
            <p:cNvSpPr/>
            <p:nvPr/>
          </p:nvSpPr>
          <p:spPr>
            <a:xfrm flipH="1">
              <a:off x="6974576" y="898618"/>
              <a:ext cx="275321" cy="488038"/>
            </a:xfrm>
            <a:custGeom>
              <a:rect b="b" l="l" r="r" t="t"/>
              <a:pathLst>
                <a:path extrusionOk="0" h="6860" w="3870">
                  <a:moveTo>
                    <a:pt x="2779" y="1"/>
                  </a:moveTo>
                  <a:lnTo>
                    <a:pt x="1477" y="346"/>
                  </a:lnTo>
                  <a:lnTo>
                    <a:pt x="692" y="1782"/>
                  </a:lnTo>
                  <a:cubicBezTo>
                    <a:pt x="692" y="1782"/>
                    <a:pt x="932" y="3032"/>
                    <a:pt x="732" y="3603"/>
                  </a:cubicBezTo>
                  <a:cubicBezTo>
                    <a:pt x="546" y="4175"/>
                    <a:pt x="1" y="4534"/>
                    <a:pt x="1" y="4534"/>
                  </a:cubicBezTo>
                  <a:lnTo>
                    <a:pt x="360" y="5424"/>
                  </a:lnTo>
                  <a:lnTo>
                    <a:pt x="2660" y="6860"/>
                  </a:lnTo>
                  <a:cubicBezTo>
                    <a:pt x="3085" y="6129"/>
                    <a:pt x="3298" y="4946"/>
                    <a:pt x="3298" y="4946"/>
                  </a:cubicBezTo>
                  <a:lnTo>
                    <a:pt x="2660" y="4387"/>
                  </a:lnTo>
                  <a:lnTo>
                    <a:pt x="2859" y="3178"/>
                  </a:lnTo>
                  <a:cubicBezTo>
                    <a:pt x="2859" y="3178"/>
                    <a:pt x="3550" y="3058"/>
                    <a:pt x="3710" y="2340"/>
                  </a:cubicBezTo>
                  <a:cubicBezTo>
                    <a:pt x="3869" y="1623"/>
                    <a:pt x="3497" y="1197"/>
                    <a:pt x="3497" y="1197"/>
                  </a:cubicBezTo>
                  <a:cubicBezTo>
                    <a:pt x="3484" y="280"/>
                    <a:pt x="2779" y="1"/>
                    <a:pt x="27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61"/>
            <p:cNvSpPr/>
            <p:nvPr/>
          </p:nvSpPr>
          <p:spPr>
            <a:xfrm flipH="1">
              <a:off x="7046501" y="1090632"/>
              <a:ext cx="71925" cy="65309"/>
            </a:xfrm>
            <a:custGeom>
              <a:rect b="b" l="l" r="r" t="t"/>
              <a:pathLst>
                <a:path extrusionOk="0" h="918" w="1011">
                  <a:moveTo>
                    <a:pt x="1" y="0"/>
                  </a:moveTo>
                  <a:cubicBezTo>
                    <a:pt x="1" y="1"/>
                    <a:pt x="134" y="838"/>
                    <a:pt x="931" y="917"/>
                  </a:cubicBezTo>
                  <a:lnTo>
                    <a:pt x="1011" y="479"/>
                  </a:lnTo>
                  <a:lnTo>
                    <a:pt x="1011" y="479"/>
                  </a:lnTo>
                  <a:cubicBezTo>
                    <a:pt x="945" y="500"/>
                    <a:pt x="876" y="510"/>
                    <a:pt x="807" y="510"/>
                  </a:cubicBezTo>
                  <a:cubicBezTo>
                    <a:pt x="483" y="510"/>
                    <a:pt x="143" y="29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61"/>
            <p:cNvSpPr/>
            <p:nvPr/>
          </p:nvSpPr>
          <p:spPr>
            <a:xfrm flipH="1">
              <a:off x="6822331" y="1210721"/>
              <a:ext cx="685743" cy="1056253"/>
            </a:xfrm>
            <a:custGeom>
              <a:rect b="b" l="l" r="r" t="t"/>
              <a:pathLst>
                <a:path extrusionOk="0" h="14847" w="9639">
                  <a:moveTo>
                    <a:pt x="6289" y="0"/>
                  </a:moveTo>
                  <a:lnTo>
                    <a:pt x="6289" y="0"/>
                  </a:lnTo>
                  <a:cubicBezTo>
                    <a:pt x="7538" y="891"/>
                    <a:pt x="7751" y="4055"/>
                    <a:pt x="7658" y="5185"/>
                  </a:cubicBezTo>
                  <a:cubicBezTo>
                    <a:pt x="7551" y="6315"/>
                    <a:pt x="6701" y="8654"/>
                    <a:pt x="6701" y="8654"/>
                  </a:cubicBezTo>
                  <a:lnTo>
                    <a:pt x="4122" y="1117"/>
                  </a:lnTo>
                  <a:lnTo>
                    <a:pt x="3776" y="27"/>
                  </a:lnTo>
                  <a:cubicBezTo>
                    <a:pt x="2660" y="373"/>
                    <a:pt x="1197" y="1463"/>
                    <a:pt x="1197" y="1463"/>
                  </a:cubicBezTo>
                  <a:lnTo>
                    <a:pt x="1410" y="7511"/>
                  </a:lnTo>
                  <a:lnTo>
                    <a:pt x="1" y="14344"/>
                  </a:lnTo>
                  <a:cubicBezTo>
                    <a:pt x="1761" y="14722"/>
                    <a:pt x="3477" y="14847"/>
                    <a:pt x="4959" y="14847"/>
                  </a:cubicBezTo>
                  <a:cubicBezTo>
                    <a:pt x="5457" y="14847"/>
                    <a:pt x="5930" y="14832"/>
                    <a:pt x="6368" y="14809"/>
                  </a:cubicBezTo>
                  <a:lnTo>
                    <a:pt x="6568" y="13068"/>
                  </a:lnTo>
                  <a:cubicBezTo>
                    <a:pt x="6568" y="13068"/>
                    <a:pt x="6714" y="14264"/>
                    <a:pt x="6794" y="14782"/>
                  </a:cubicBezTo>
                  <a:cubicBezTo>
                    <a:pt x="8416" y="14676"/>
                    <a:pt x="9466" y="14450"/>
                    <a:pt x="9466" y="14450"/>
                  </a:cubicBezTo>
                  <a:lnTo>
                    <a:pt x="8548" y="8947"/>
                  </a:lnTo>
                  <a:cubicBezTo>
                    <a:pt x="8548" y="8947"/>
                    <a:pt x="9226" y="5916"/>
                    <a:pt x="9439" y="4507"/>
                  </a:cubicBezTo>
                  <a:cubicBezTo>
                    <a:pt x="9638" y="3084"/>
                    <a:pt x="7910" y="718"/>
                    <a:pt x="7910" y="718"/>
                  </a:cubicBezTo>
                  <a:lnTo>
                    <a:pt x="62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61"/>
            <p:cNvSpPr/>
            <p:nvPr/>
          </p:nvSpPr>
          <p:spPr>
            <a:xfrm flipH="1">
              <a:off x="6896105" y="1955938"/>
              <a:ext cx="135313" cy="145700"/>
            </a:xfrm>
            <a:custGeom>
              <a:rect b="b" l="l" r="r" t="t"/>
              <a:pathLst>
                <a:path extrusionOk="0" h="2048" w="1902">
                  <a:moveTo>
                    <a:pt x="1" y="0"/>
                  </a:moveTo>
                  <a:lnTo>
                    <a:pt x="1" y="1330"/>
                  </a:lnTo>
                  <a:cubicBezTo>
                    <a:pt x="1" y="1729"/>
                    <a:pt x="333" y="2048"/>
                    <a:pt x="732" y="2048"/>
                  </a:cubicBezTo>
                  <a:lnTo>
                    <a:pt x="1171" y="2048"/>
                  </a:lnTo>
                  <a:cubicBezTo>
                    <a:pt x="1569" y="2048"/>
                    <a:pt x="1902" y="1729"/>
                    <a:pt x="1902" y="1330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61"/>
            <p:cNvSpPr/>
            <p:nvPr/>
          </p:nvSpPr>
          <p:spPr>
            <a:xfrm flipH="1">
              <a:off x="6996345" y="1971092"/>
              <a:ext cx="97465" cy="90849"/>
            </a:xfrm>
            <a:custGeom>
              <a:rect b="b" l="l" r="r" t="t"/>
              <a:pathLst>
                <a:path extrusionOk="0" fill="none" h="1277" w="1370">
                  <a:moveTo>
                    <a:pt x="1370" y="638"/>
                  </a:moveTo>
                  <a:cubicBezTo>
                    <a:pt x="1370" y="997"/>
                    <a:pt x="1064" y="1276"/>
                    <a:pt x="692" y="1276"/>
                  </a:cubicBezTo>
                  <a:cubicBezTo>
                    <a:pt x="319" y="1276"/>
                    <a:pt x="0" y="997"/>
                    <a:pt x="0" y="638"/>
                  </a:cubicBezTo>
                  <a:cubicBezTo>
                    <a:pt x="0" y="279"/>
                    <a:pt x="319" y="0"/>
                    <a:pt x="692" y="0"/>
                  </a:cubicBezTo>
                  <a:cubicBezTo>
                    <a:pt x="1064" y="0"/>
                    <a:pt x="1370" y="279"/>
                    <a:pt x="1370" y="638"/>
                  </a:cubicBezTo>
                  <a:close/>
                </a:path>
              </a:pathLst>
            </a:custGeom>
            <a:noFill/>
            <a:ln cap="flat" cmpd="sng" w="4650">
              <a:solidFill>
                <a:schemeClr val="lt1"/>
              </a:solidFill>
              <a:prstDash val="solid"/>
              <a:miter lim="1329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61"/>
            <p:cNvSpPr/>
            <p:nvPr/>
          </p:nvSpPr>
          <p:spPr>
            <a:xfrm flipH="1">
              <a:off x="6018434" y="981670"/>
              <a:ext cx="313176" cy="373838"/>
            </a:xfrm>
            <a:custGeom>
              <a:rect b="b" l="l" r="r" t="t"/>
              <a:pathLst>
                <a:path extrusionOk="0" fill="none" h="3032" w="2540">
                  <a:moveTo>
                    <a:pt x="1" y="3031"/>
                  </a:moveTo>
                  <a:lnTo>
                    <a:pt x="2540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329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61"/>
            <p:cNvSpPr/>
            <p:nvPr/>
          </p:nvSpPr>
          <p:spPr>
            <a:xfrm flipH="1">
              <a:off x="7042659" y="1502974"/>
              <a:ext cx="465414" cy="763999"/>
            </a:xfrm>
            <a:custGeom>
              <a:rect b="b" l="l" r="r" t="t"/>
              <a:pathLst>
                <a:path extrusionOk="0" h="10739" w="6542">
                  <a:moveTo>
                    <a:pt x="1290" y="0"/>
                  </a:moveTo>
                  <a:lnTo>
                    <a:pt x="1410" y="3403"/>
                  </a:lnTo>
                  <a:lnTo>
                    <a:pt x="1" y="10236"/>
                  </a:lnTo>
                  <a:cubicBezTo>
                    <a:pt x="1761" y="10614"/>
                    <a:pt x="3477" y="10739"/>
                    <a:pt x="4953" y="10739"/>
                  </a:cubicBezTo>
                  <a:cubicBezTo>
                    <a:pt x="5450" y="10739"/>
                    <a:pt x="5920" y="10724"/>
                    <a:pt x="6355" y="10701"/>
                  </a:cubicBezTo>
                  <a:lnTo>
                    <a:pt x="6541" y="9119"/>
                  </a:lnTo>
                  <a:cubicBezTo>
                    <a:pt x="4135" y="6527"/>
                    <a:pt x="2048" y="1848"/>
                    <a:pt x="1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61"/>
            <p:cNvSpPr/>
            <p:nvPr/>
          </p:nvSpPr>
          <p:spPr>
            <a:xfrm flipH="1">
              <a:off x="6920721" y="2155493"/>
              <a:ext cx="118239" cy="106927"/>
            </a:xfrm>
            <a:custGeom>
              <a:rect b="b" l="l" r="r" t="t"/>
              <a:pathLst>
                <a:path extrusionOk="0" h="1503" w="1662">
                  <a:moveTo>
                    <a:pt x="0" y="0"/>
                  </a:moveTo>
                  <a:lnTo>
                    <a:pt x="0" y="0"/>
                  </a:lnTo>
                  <a:cubicBezTo>
                    <a:pt x="40" y="359"/>
                    <a:pt x="147" y="1117"/>
                    <a:pt x="200" y="1502"/>
                  </a:cubicBezTo>
                  <a:cubicBezTo>
                    <a:pt x="758" y="1462"/>
                    <a:pt x="1263" y="1409"/>
                    <a:pt x="1662" y="1356"/>
                  </a:cubicBezTo>
                  <a:cubicBezTo>
                    <a:pt x="1104" y="1050"/>
                    <a:pt x="532" y="57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61"/>
            <p:cNvSpPr/>
            <p:nvPr/>
          </p:nvSpPr>
          <p:spPr>
            <a:xfrm flipH="1">
              <a:off x="7040809" y="1987383"/>
              <a:ext cx="219475" cy="90636"/>
            </a:xfrm>
            <a:custGeom>
              <a:rect b="b" l="l" r="r" t="t"/>
              <a:pathLst>
                <a:path extrusionOk="0" h="1274" w="3085">
                  <a:moveTo>
                    <a:pt x="2607" y="0"/>
                  </a:moveTo>
                  <a:cubicBezTo>
                    <a:pt x="2556" y="0"/>
                    <a:pt x="2502" y="3"/>
                    <a:pt x="2447" y="10"/>
                  </a:cubicBezTo>
                  <a:cubicBezTo>
                    <a:pt x="2128" y="50"/>
                    <a:pt x="1928" y="157"/>
                    <a:pt x="1689" y="196"/>
                  </a:cubicBezTo>
                  <a:cubicBezTo>
                    <a:pt x="1673" y="198"/>
                    <a:pt x="1651" y="199"/>
                    <a:pt x="1625" y="199"/>
                  </a:cubicBezTo>
                  <a:cubicBezTo>
                    <a:pt x="1285" y="199"/>
                    <a:pt x="174" y="50"/>
                    <a:pt x="174" y="50"/>
                  </a:cubicBezTo>
                  <a:lnTo>
                    <a:pt x="1" y="1220"/>
                  </a:lnTo>
                  <a:lnTo>
                    <a:pt x="1689" y="1087"/>
                  </a:lnTo>
                  <a:cubicBezTo>
                    <a:pt x="1908" y="1224"/>
                    <a:pt x="2279" y="1273"/>
                    <a:pt x="2528" y="1273"/>
                  </a:cubicBezTo>
                  <a:cubicBezTo>
                    <a:pt x="2640" y="1273"/>
                    <a:pt x="2728" y="1263"/>
                    <a:pt x="2766" y="1247"/>
                  </a:cubicBezTo>
                  <a:cubicBezTo>
                    <a:pt x="2872" y="1180"/>
                    <a:pt x="2899" y="1114"/>
                    <a:pt x="2978" y="981"/>
                  </a:cubicBezTo>
                  <a:cubicBezTo>
                    <a:pt x="3045" y="848"/>
                    <a:pt x="2952" y="728"/>
                    <a:pt x="2992" y="662"/>
                  </a:cubicBezTo>
                  <a:cubicBezTo>
                    <a:pt x="3032" y="582"/>
                    <a:pt x="3005" y="436"/>
                    <a:pt x="3005" y="436"/>
                  </a:cubicBezTo>
                  <a:cubicBezTo>
                    <a:pt x="3005" y="436"/>
                    <a:pt x="3085" y="329"/>
                    <a:pt x="3058" y="196"/>
                  </a:cubicBezTo>
                  <a:cubicBezTo>
                    <a:pt x="3036" y="76"/>
                    <a:pt x="2851" y="0"/>
                    <a:pt x="2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61"/>
            <p:cNvSpPr/>
            <p:nvPr/>
          </p:nvSpPr>
          <p:spPr>
            <a:xfrm flipH="1">
              <a:off x="7044580" y="973247"/>
              <a:ext cx="14229" cy="21912"/>
            </a:xfrm>
            <a:custGeom>
              <a:rect b="b" l="l" r="r" t="t"/>
              <a:pathLst>
                <a:path extrusionOk="0" h="308" w="200">
                  <a:moveTo>
                    <a:pt x="94" y="0"/>
                  </a:moveTo>
                  <a:cubicBezTo>
                    <a:pt x="89" y="0"/>
                    <a:pt x="85" y="1"/>
                    <a:pt x="80" y="2"/>
                  </a:cubicBezTo>
                  <a:cubicBezTo>
                    <a:pt x="40" y="2"/>
                    <a:pt x="0" y="82"/>
                    <a:pt x="13" y="161"/>
                  </a:cubicBezTo>
                  <a:cubicBezTo>
                    <a:pt x="27" y="254"/>
                    <a:pt x="80" y="308"/>
                    <a:pt x="120" y="308"/>
                  </a:cubicBezTo>
                  <a:cubicBezTo>
                    <a:pt x="173" y="294"/>
                    <a:pt x="200" y="228"/>
                    <a:pt x="186" y="135"/>
                  </a:cubicBezTo>
                  <a:cubicBezTo>
                    <a:pt x="186" y="62"/>
                    <a:pt x="142" y="0"/>
                    <a:pt x="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61"/>
            <p:cNvSpPr/>
            <p:nvPr/>
          </p:nvSpPr>
          <p:spPr>
            <a:xfrm flipH="1">
              <a:off x="7006732" y="967698"/>
              <a:ext cx="14300" cy="22766"/>
            </a:xfrm>
            <a:custGeom>
              <a:rect b="b" l="l" r="r" t="t"/>
              <a:pathLst>
                <a:path extrusionOk="0" h="320" w="201">
                  <a:moveTo>
                    <a:pt x="81" y="0"/>
                  </a:moveTo>
                  <a:cubicBezTo>
                    <a:pt x="28" y="13"/>
                    <a:pt x="1" y="93"/>
                    <a:pt x="14" y="173"/>
                  </a:cubicBezTo>
                  <a:cubicBezTo>
                    <a:pt x="28" y="253"/>
                    <a:pt x="67" y="319"/>
                    <a:pt x="121" y="319"/>
                  </a:cubicBezTo>
                  <a:cubicBezTo>
                    <a:pt x="174" y="306"/>
                    <a:pt x="200" y="239"/>
                    <a:pt x="187" y="146"/>
                  </a:cubicBezTo>
                  <a:cubicBezTo>
                    <a:pt x="174" y="67"/>
                    <a:pt x="134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61"/>
            <p:cNvSpPr/>
            <p:nvPr/>
          </p:nvSpPr>
          <p:spPr>
            <a:xfrm flipH="1">
              <a:off x="7042659" y="954465"/>
              <a:ext cx="28457" cy="9462"/>
            </a:xfrm>
            <a:custGeom>
              <a:rect b="b" l="l" r="r" t="t"/>
              <a:pathLst>
                <a:path extrusionOk="0" fill="none" h="133" w="400">
                  <a:moveTo>
                    <a:pt x="0" y="133"/>
                  </a:moveTo>
                  <a:cubicBezTo>
                    <a:pt x="0" y="133"/>
                    <a:pt x="133" y="0"/>
                    <a:pt x="399" y="13"/>
                  </a:cubicBezTo>
                </a:path>
              </a:pathLst>
            </a:custGeom>
            <a:noFill/>
            <a:ln cap="flat" cmpd="sng" w="2000">
              <a:solidFill>
                <a:schemeClr val="dk2"/>
              </a:solidFill>
              <a:prstDash val="solid"/>
              <a:miter lim="1329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61"/>
            <p:cNvSpPr/>
            <p:nvPr/>
          </p:nvSpPr>
          <p:spPr>
            <a:xfrm flipH="1">
              <a:off x="7006732" y="945928"/>
              <a:ext cx="19920" cy="5763"/>
            </a:xfrm>
            <a:custGeom>
              <a:rect b="b" l="l" r="r" t="t"/>
              <a:pathLst>
                <a:path extrusionOk="0" fill="none" h="81" w="280">
                  <a:moveTo>
                    <a:pt x="0" y="80"/>
                  </a:moveTo>
                  <a:cubicBezTo>
                    <a:pt x="0" y="80"/>
                    <a:pt x="107" y="0"/>
                    <a:pt x="279" y="67"/>
                  </a:cubicBezTo>
                </a:path>
              </a:pathLst>
            </a:custGeom>
            <a:noFill/>
            <a:ln cap="flat" cmpd="sng" w="2000">
              <a:solidFill>
                <a:schemeClr val="dk2"/>
              </a:solidFill>
              <a:prstDash val="solid"/>
              <a:miter lim="1329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61"/>
            <p:cNvSpPr/>
            <p:nvPr/>
          </p:nvSpPr>
          <p:spPr>
            <a:xfrm flipH="1">
              <a:off x="7012423" y="976164"/>
              <a:ext cx="17074" cy="38844"/>
            </a:xfrm>
            <a:custGeom>
              <a:rect b="b" l="l" r="r" t="t"/>
              <a:pathLst>
                <a:path extrusionOk="0" fill="none" h="546" w="240">
                  <a:moveTo>
                    <a:pt x="0" y="1"/>
                  </a:moveTo>
                  <a:lnTo>
                    <a:pt x="80" y="346"/>
                  </a:lnTo>
                  <a:cubicBezTo>
                    <a:pt x="80" y="346"/>
                    <a:pt x="240" y="346"/>
                    <a:pt x="240" y="426"/>
                  </a:cubicBezTo>
                  <a:cubicBezTo>
                    <a:pt x="240" y="493"/>
                    <a:pt x="107" y="546"/>
                    <a:pt x="107" y="546"/>
                  </a:cubicBezTo>
                </a:path>
              </a:pathLst>
            </a:custGeom>
            <a:noFill/>
            <a:ln cap="flat" cmpd="sng" w="2000">
              <a:solidFill>
                <a:schemeClr val="lt2"/>
              </a:solidFill>
              <a:prstDash val="solid"/>
              <a:miter lim="1329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61"/>
            <p:cNvSpPr/>
            <p:nvPr/>
          </p:nvSpPr>
          <p:spPr>
            <a:xfrm flipH="1">
              <a:off x="6999191" y="1032011"/>
              <a:ext cx="70075" cy="11383"/>
            </a:xfrm>
            <a:custGeom>
              <a:rect b="b" l="l" r="r" t="t"/>
              <a:pathLst>
                <a:path extrusionOk="0" fill="none" h="160" w="985">
                  <a:moveTo>
                    <a:pt x="985" y="0"/>
                  </a:moveTo>
                  <a:cubicBezTo>
                    <a:pt x="985" y="0"/>
                    <a:pt x="679" y="160"/>
                    <a:pt x="1" y="27"/>
                  </a:cubicBezTo>
                </a:path>
              </a:pathLst>
            </a:custGeom>
            <a:noFill/>
            <a:ln cap="flat" cmpd="sng" w="2000">
              <a:solidFill>
                <a:schemeClr val="lt2"/>
              </a:solidFill>
              <a:prstDash val="solid"/>
              <a:miter lim="1329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61"/>
            <p:cNvSpPr/>
            <p:nvPr/>
          </p:nvSpPr>
          <p:spPr>
            <a:xfrm flipH="1">
              <a:off x="7051196" y="847111"/>
              <a:ext cx="298941" cy="331809"/>
            </a:xfrm>
            <a:custGeom>
              <a:rect b="b" l="l" r="r" t="t"/>
              <a:pathLst>
                <a:path extrusionOk="0" h="4664" w="4202">
                  <a:moveTo>
                    <a:pt x="2977" y="0"/>
                  </a:moveTo>
                  <a:cubicBezTo>
                    <a:pt x="2498" y="0"/>
                    <a:pt x="1949" y="167"/>
                    <a:pt x="1756" y="645"/>
                  </a:cubicBezTo>
                  <a:cubicBezTo>
                    <a:pt x="1516" y="1243"/>
                    <a:pt x="1490" y="1522"/>
                    <a:pt x="1224" y="2147"/>
                  </a:cubicBezTo>
                  <a:cubicBezTo>
                    <a:pt x="958" y="2772"/>
                    <a:pt x="1" y="4221"/>
                    <a:pt x="772" y="4513"/>
                  </a:cubicBezTo>
                  <a:cubicBezTo>
                    <a:pt x="1070" y="4628"/>
                    <a:pt x="1544" y="4663"/>
                    <a:pt x="2010" y="4663"/>
                  </a:cubicBezTo>
                  <a:cubicBezTo>
                    <a:pt x="2730" y="4663"/>
                    <a:pt x="3431" y="4580"/>
                    <a:pt x="3431" y="4580"/>
                  </a:cubicBezTo>
                  <a:cubicBezTo>
                    <a:pt x="3151" y="4247"/>
                    <a:pt x="3205" y="3250"/>
                    <a:pt x="3205" y="3250"/>
                  </a:cubicBezTo>
                  <a:cubicBezTo>
                    <a:pt x="2707" y="3224"/>
                    <a:pt x="2764" y="2346"/>
                    <a:pt x="3046" y="2346"/>
                  </a:cubicBezTo>
                  <a:cubicBezTo>
                    <a:pt x="3050" y="2346"/>
                    <a:pt x="3054" y="2346"/>
                    <a:pt x="3058" y="2347"/>
                  </a:cubicBezTo>
                  <a:cubicBezTo>
                    <a:pt x="3337" y="2360"/>
                    <a:pt x="3364" y="2812"/>
                    <a:pt x="3364" y="2812"/>
                  </a:cubicBezTo>
                  <a:cubicBezTo>
                    <a:pt x="4002" y="2466"/>
                    <a:pt x="3524" y="1988"/>
                    <a:pt x="3603" y="1522"/>
                  </a:cubicBezTo>
                  <a:cubicBezTo>
                    <a:pt x="3696" y="1057"/>
                    <a:pt x="4202" y="778"/>
                    <a:pt x="4202" y="778"/>
                  </a:cubicBezTo>
                  <a:cubicBezTo>
                    <a:pt x="4202" y="778"/>
                    <a:pt x="4002" y="273"/>
                    <a:pt x="3537" y="87"/>
                  </a:cubicBezTo>
                  <a:cubicBezTo>
                    <a:pt x="3389" y="33"/>
                    <a:pt x="3190" y="0"/>
                    <a:pt x="29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61"/>
            <p:cNvSpPr/>
            <p:nvPr/>
          </p:nvSpPr>
          <p:spPr>
            <a:xfrm flipH="1">
              <a:off x="7031347" y="1212641"/>
              <a:ext cx="280017" cy="607201"/>
            </a:xfrm>
            <a:custGeom>
              <a:rect b="b" l="l" r="r" t="t"/>
              <a:pathLst>
                <a:path extrusionOk="0" h="8535" w="3936">
                  <a:moveTo>
                    <a:pt x="1011" y="0"/>
                  </a:moveTo>
                  <a:cubicBezTo>
                    <a:pt x="745" y="266"/>
                    <a:pt x="1" y="1808"/>
                    <a:pt x="147" y="2446"/>
                  </a:cubicBezTo>
                  <a:cubicBezTo>
                    <a:pt x="293" y="3097"/>
                    <a:pt x="2367" y="4267"/>
                    <a:pt x="2367" y="4267"/>
                  </a:cubicBezTo>
                  <a:cubicBezTo>
                    <a:pt x="2367" y="4267"/>
                    <a:pt x="1915" y="5636"/>
                    <a:pt x="2354" y="6527"/>
                  </a:cubicBezTo>
                  <a:cubicBezTo>
                    <a:pt x="2806" y="7418"/>
                    <a:pt x="3936" y="8534"/>
                    <a:pt x="3936" y="8534"/>
                  </a:cubicBezTo>
                  <a:cubicBezTo>
                    <a:pt x="3550" y="4839"/>
                    <a:pt x="1011" y="0"/>
                    <a:pt x="10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61"/>
            <p:cNvSpPr/>
            <p:nvPr/>
          </p:nvSpPr>
          <p:spPr>
            <a:xfrm flipH="1">
              <a:off x="6905567" y="1210721"/>
              <a:ext cx="155162" cy="615738"/>
            </a:xfrm>
            <a:custGeom>
              <a:rect b="b" l="l" r="r" t="t"/>
              <a:pathLst>
                <a:path extrusionOk="0" h="8655" w="2181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064" y="1928"/>
                    <a:pt x="1170" y="3616"/>
                  </a:cubicBezTo>
                  <a:cubicBezTo>
                    <a:pt x="1290" y="5304"/>
                    <a:pt x="413" y="8654"/>
                    <a:pt x="413" y="8654"/>
                  </a:cubicBezTo>
                  <a:cubicBezTo>
                    <a:pt x="413" y="8654"/>
                    <a:pt x="1503" y="7126"/>
                    <a:pt x="1835" y="6075"/>
                  </a:cubicBezTo>
                  <a:cubicBezTo>
                    <a:pt x="2181" y="5025"/>
                    <a:pt x="1622" y="3723"/>
                    <a:pt x="1622" y="3723"/>
                  </a:cubicBezTo>
                  <a:cubicBezTo>
                    <a:pt x="1622" y="3723"/>
                    <a:pt x="2181" y="3297"/>
                    <a:pt x="2154" y="2579"/>
                  </a:cubicBezTo>
                  <a:cubicBezTo>
                    <a:pt x="2141" y="1862"/>
                    <a:pt x="785" y="20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61"/>
            <p:cNvSpPr/>
            <p:nvPr/>
          </p:nvSpPr>
          <p:spPr>
            <a:xfrm flipH="1">
              <a:off x="7176976" y="1314731"/>
              <a:ext cx="577108" cy="859330"/>
            </a:xfrm>
            <a:custGeom>
              <a:rect b="b" l="l" r="r" t="t"/>
              <a:pathLst>
                <a:path extrusionOk="0" h="12079" w="8112">
                  <a:moveTo>
                    <a:pt x="4642" y="1"/>
                  </a:moveTo>
                  <a:cubicBezTo>
                    <a:pt x="3938" y="572"/>
                    <a:pt x="2994" y="2088"/>
                    <a:pt x="2342" y="3484"/>
                  </a:cubicBezTo>
                  <a:cubicBezTo>
                    <a:pt x="1691" y="4893"/>
                    <a:pt x="654" y="7418"/>
                    <a:pt x="322" y="8801"/>
                  </a:cubicBezTo>
                  <a:cubicBezTo>
                    <a:pt x="1" y="10136"/>
                    <a:pt x="473" y="12078"/>
                    <a:pt x="2865" y="12078"/>
                  </a:cubicBezTo>
                  <a:cubicBezTo>
                    <a:pt x="2949" y="12078"/>
                    <a:pt x="3037" y="12076"/>
                    <a:pt x="3127" y="12071"/>
                  </a:cubicBezTo>
                  <a:cubicBezTo>
                    <a:pt x="5732" y="11911"/>
                    <a:pt x="8112" y="11247"/>
                    <a:pt x="8112" y="11247"/>
                  </a:cubicBezTo>
                  <a:lnTo>
                    <a:pt x="8112" y="9519"/>
                  </a:lnTo>
                  <a:lnTo>
                    <a:pt x="4376" y="9106"/>
                  </a:lnTo>
                  <a:cubicBezTo>
                    <a:pt x="4376" y="9106"/>
                    <a:pt x="4895" y="6076"/>
                    <a:pt x="5121" y="4999"/>
                  </a:cubicBezTo>
                  <a:cubicBezTo>
                    <a:pt x="5426" y="3563"/>
                    <a:pt x="5745" y="812"/>
                    <a:pt x="46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61"/>
            <p:cNvSpPr/>
            <p:nvPr/>
          </p:nvSpPr>
          <p:spPr>
            <a:xfrm flipH="1">
              <a:off x="7442693" y="1940785"/>
              <a:ext cx="142925" cy="21841"/>
            </a:xfrm>
            <a:custGeom>
              <a:rect b="b" l="l" r="r" t="t"/>
              <a:pathLst>
                <a:path extrusionOk="0" fill="none" h="307" w="2009">
                  <a:moveTo>
                    <a:pt x="2008" y="306"/>
                  </a:moveTo>
                  <a:lnTo>
                    <a:pt x="1" y="1"/>
                  </a:lnTo>
                </a:path>
              </a:pathLst>
            </a:custGeom>
            <a:noFill/>
            <a:ln cap="flat" cmpd="sng" w="2000">
              <a:solidFill>
                <a:schemeClr val="dk2"/>
              </a:solidFill>
              <a:prstDash val="solid"/>
              <a:miter lim="1329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61"/>
            <p:cNvSpPr/>
            <p:nvPr/>
          </p:nvSpPr>
          <p:spPr>
            <a:xfrm flipH="1">
              <a:off x="7473000" y="1917166"/>
              <a:ext cx="66234" cy="23690"/>
            </a:xfrm>
            <a:custGeom>
              <a:rect b="b" l="l" r="r" t="t"/>
              <a:pathLst>
                <a:path extrusionOk="0" fill="none" h="333" w="931">
                  <a:moveTo>
                    <a:pt x="0" y="0"/>
                  </a:moveTo>
                  <a:lnTo>
                    <a:pt x="931" y="333"/>
                  </a:lnTo>
                </a:path>
              </a:pathLst>
            </a:custGeom>
            <a:noFill/>
            <a:ln cap="flat" cmpd="sng" w="2000">
              <a:solidFill>
                <a:schemeClr val="dk2"/>
              </a:solidFill>
              <a:prstDash val="solid"/>
              <a:miter lim="1329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61"/>
            <p:cNvSpPr/>
            <p:nvPr/>
          </p:nvSpPr>
          <p:spPr>
            <a:xfrm flipH="1">
              <a:off x="7005807" y="1879318"/>
              <a:ext cx="71" cy="61538"/>
            </a:xfrm>
            <a:custGeom>
              <a:rect b="b" l="l" r="r" t="t"/>
              <a:pathLst>
                <a:path extrusionOk="0" fill="none" h="865" w="1">
                  <a:moveTo>
                    <a:pt x="1" y="1"/>
                  </a:moveTo>
                  <a:lnTo>
                    <a:pt x="1" y="865"/>
                  </a:lnTo>
                </a:path>
              </a:pathLst>
            </a:custGeom>
            <a:noFill/>
            <a:ln cap="flat" cmpd="sng" w="2000">
              <a:solidFill>
                <a:schemeClr val="lt1"/>
              </a:solidFill>
              <a:prstDash val="solid"/>
              <a:miter lim="1329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61"/>
            <p:cNvSpPr/>
            <p:nvPr/>
          </p:nvSpPr>
          <p:spPr>
            <a:xfrm flipH="1">
              <a:off x="6980267" y="1879318"/>
              <a:ext cx="71" cy="61538"/>
            </a:xfrm>
            <a:custGeom>
              <a:rect b="b" l="l" r="r" t="t"/>
              <a:pathLst>
                <a:path extrusionOk="0" fill="none" h="865" w="1">
                  <a:moveTo>
                    <a:pt x="1" y="1"/>
                  </a:moveTo>
                  <a:lnTo>
                    <a:pt x="1" y="865"/>
                  </a:lnTo>
                </a:path>
              </a:pathLst>
            </a:custGeom>
            <a:noFill/>
            <a:ln cap="flat" cmpd="sng" w="2000">
              <a:solidFill>
                <a:schemeClr val="lt1"/>
              </a:solidFill>
              <a:prstDash val="solid"/>
              <a:miter lim="1329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61"/>
            <p:cNvSpPr/>
            <p:nvPr/>
          </p:nvSpPr>
          <p:spPr>
            <a:xfrm flipH="1">
              <a:off x="6953802" y="1879318"/>
              <a:ext cx="71" cy="61538"/>
            </a:xfrm>
            <a:custGeom>
              <a:rect b="b" l="l" r="r" t="t"/>
              <a:pathLst>
                <a:path extrusionOk="0" fill="none" h="865" w="1">
                  <a:moveTo>
                    <a:pt x="1" y="1"/>
                  </a:moveTo>
                  <a:lnTo>
                    <a:pt x="1" y="865"/>
                  </a:lnTo>
                </a:path>
              </a:pathLst>
            </a:custGeom>
            <a:noFill/>
            <a:ln cap="flat" cmpd="sng" w="2000">
              <a:solidFill>
                <a:schemeClr val="lt1"/>
              </a:solidFill>
              <a:prstDash val="solid"/>
              <a:miter lim="1329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1"/>
            <p:cNvSpPr/>
            <p:nvPr/>
          </p:nvSpPr>
          <p:spPr>
            <a:xfrm flipH="1">
              <a:off x="6927337" y="1879318"/>
              <a:ext cx="71" cy="61538"/>
            </a:xfrm>
            <a:custGeom>
              <a:rect b="b" l="l" r="r" t="t"/>
              <a:pathLst>
                <a:path extrusionOk="0" fill="none" h="865" w="1">
                  <a:moveTo>
                    <a:pt x="1" y="1"/>
                  </a:moveTo>
                  <a:lnTo>
                    <a:pt x="1" y="865"/>
                  </a:lnTo>
                </a:path>
              </a:pathLst>
            </a:custGeom>
            <a:noFill/>
            <a:ln cap="flat" cmpd="sng" w="2000">
              <a:solidFill>
                <a:schemeClr val="lt1"/>
              </a:solidFill>
              <a:prstDash val="solid"/>
              <a:miter lim="1329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" name="Google Shape;751;p61"/>
          <p:cNvGrpSpPr/>
          <p:nvPr/>
        </p:nvGrpSpPr>
        <p:grpSpPr>
          <a:xfrm>
            <a:off x="713216" y="1089406"/>
            <a:ext cx="2125152" cy="3515397"/>
            <a:chOff x="1148038" y="1194838"/>
            <a:chExt cx="1579804" cy="2598800"/>
          </a:xfrm>
        </p:grpSpPr>
        <p:sp>
          <p:nvSpPr>
            <p:cNvPr id="752" name="Google Shape;752;p61"/>
            <p:cNvSpPr/>
            <p:nvPr/>
          </p:nvSpPr>
          <p:spPr>
            <a:xfrm>
              <a:off x="1215998" y="1932178"/>
              <a:ext cx="1505382" cy="1372293"/>
            </a:xfrm>
            <a:custGeom>
              <a:rect b="b" l="l" r="r" t="t"/>
              <a:pathLst>
                <a:path extrusionOk="0" h="16869" w="18505">
                  <a:moveTo>
                    <a:pt x="9252" y="0"/>
                  </a:moveTo>
                  <a:cubicBezTo>
                    <a:pt x="7094" y="0"/>
                    <a:pt x="4935" y="823"/>
                    <a:pt x="3290" y="2467"/>
                  </a:cubicBezTo>
                  <a:cubicBezTo>
                    <a:pt x="1" y="5770"/>
                    <a:pt x="1" y="11102"/>
                    <a:pt x="3290" y="14392"/>
                  </a:cubicBezTo>
                  <a:cubicBezTo>
                    <a:pt x="4935" y="16043"/>
                    <a:pt x="7094" y="16869"/>
                    <a:pt x="9252" y="16869"/>
                  </a:cubicBezTo>
                  <a:cubicBezTo>
                    <a:pt x="11411" y="16869"/>
                    <a:pt x="13570" y="16043"/>
                    <a:pt x="15215" y="14392"/>
                  </a:cubicBezTo>
                  <a:cubicBezTo>
                    <a:pt x="18504" y="11102"/>
                    <a:pt x="18504" y="5770"/>
                    <a:pt x="15215" y="2467"/>
                  </a:cubicBezTo>
                  <a:cubicBezTo>
                    <a:pt x="13570" y="823"/>
                    <a:pt x="11411" y="0"/>
                    <a:pt x="925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61"/>
            <p:cNvSpPr/>
            <p:nvPr/>
          </p:nvSpPr>
          <p:spPr>
            <a:xfrm>
              <a:off x="1990734" y="3465554"/>
              <a:ext cx="350781" cy="328085"/>
            </a:xfrm>
            <a:custGeom>
              <a:rect b="b" l="l" r="r" t="t"/>
              <a:pathLst>
                <a:path extrusionOk="0" h="4033" w="4312">
                  <a:moveTo>
                    <a:pt x="1" y="0"/>
                  </a:moveTo>
                  <a:lnTo>
                    <a:pt x="545" y="2560"/>
                  </a:lnTo>
                  <a:lnTo>
                    <a:pt x="279" y="3754"/>
                  </a:lnTo>
                  <a:cubicBezTo>
                    <a:pt x="240" y="3900"/>
                    <a:pt x="359" y="4032"/>
                    <a:pt x="505" y="4032"/>
                  </a:cubicBezTo>
                  <a:lnTo>
                    <a:pt x="4060" y="4006"/>
                  </a:lnTo>
                  <a:cubicBezTo>
                    <a:pt x="4206" y="4006"/>
                    <a:pt x="4312" y="3833"/>
                    <a:pt x="4219" y="3714"/>
                  </a:cubicBezTo>
                  <a:cubicBezTo>
                    <a:pt x="4007" y="3422"/>
                    <a:pt x="3503" y="3369"/>
                    <a:pt x="3503" y="3369"/>
                  </a:cubicBezTo>
                  <a:lnTo>
                    <a:pt x="1845" y="2361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61"/>
            <p:cNvSpPr/>
            <p:nvPr/>
          </p:nvSpPr>
          <p:spPr>
            <a:xfrm>
              <a:off x="2010177" y="3672670"/>
              <a:ext cx="330281" cy="120967"/>
            </a:xfrm>
            <a:custGeom>
              <a:rect b="b" l="l" r="r" t="t"/>
              <a:pathLst>
                <a:path extrusionOk="0" h="1487" w="4060">
                  <a:moveTo>
                    <a:pt x="1897" y="1"/>
                  </a:moveTo>
                  <a:cubicBezTo>
                    <a:pt x="1659" y="213"/>
                    <a:pt x="1566" y="571"/>
                    <a:pt x="1566" y="571"/>
                  </a:cubicBezTo>
                  <a:lnTo>
                    <a:pt x="226" y="359"/>
                  </a:lnTo>
                  <a:lnTo>
                    <a:pt x="27" y="1208"/>
                  </a:lnTo>
                  <a:cubicBezTo>
                    <a:pt x="1" y="1354"/>
                    <a:pt x="107" y="1486"/>
                    <a:pt x="266" y="1486"/>
                  </a:cubicBezTo>
                  <a:lnTo>
                    <a:pt x="3821" y="1460"/>
                  </a:lnTo>
                  <a:cubicBezTo>
                    <a:pt x="3967" y="1460"/>
                    <a:pt x="4059" y="1287"/>
                    <a:pt x="3980" y="1168"/>
                  </a:cubicBezTo>
                  <a:cubicBezTo>
                    <a:pt x="3768" y="876"/>
                    <a:pt x="3264" y="823"/>
                    <a:pt x="3264" y="823"/>
                  </a:cubicBezTo>
                  <a:lnTo>
                    <a:pt x="18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61"/>
            <p:cNvSpPr/>
            <p:nvPr/>
          </p:nvSpPr>
          <p:spPr>
            <a:xfrm>
              <a:off x="1245169" y="3364111"/>
              <a:ext cx="304330" cy="429528"/>
            </a:xfrm>
            <a:custGeom>
              <a:rect b="b" l="l" r="r" t="t"/>
              <a:pathLst>
                <a:path extrusionOk="0" h="5280" w="3741">
                  <a:moveTo>
                    <a:pt x="1831" y="0"/>
                  </a:moveTo>
                  <a:lnTo>
                    <a:pt x="916" y="2308"/>
                  </a:lnTo>
                  <a:lnTo>
                    <a:pt x="279" y="2719"/>
                  </a:lnTo>
                  <a:cubicBezTo>
                    <a:pt x="40" y="2865"/>
                    <a:pt x="0" y="3184"/>
                    <a:pt x="173" y="3396"/>
                  </a:cubicBezTo>
                  <a:lnTo>
                    <a:pt x="1539" y="5067"/>
                  </a:lnTo>
                  <a:cubicBezTo>
                    <a:pt x="1658" y="5200"/>
                    <a:pt x="1831" y="5279"/>
                    <a:pt x="2003" y="5279"/>
                  </a:cubicBezTo>
                  <a:lnTo>
                    <a:pt x="3489" y="5279"/>
                  </a:lnTo>
                  <a:cubicBezTo>
                    <a:pt x="3661" y="5279"/>
                    <a:pt x="3741" y="5054"/>
                    <a:pt x="3595" y="4961"/>
                  </a:cubicBezTo>
                  <a:cubicBezTo>
                    <a:pt x="3237" y="4722"/>
                    <a:pt x="2613" y="4590"/>
                    <a:pt x="2613" y="4590"/>
                  </a:cubicBezTo>
                  <a:lnTo>
                    <a:pt x="1977" y="2918"/>
                  </a:lnTo>
                  <a:lnTo>
                    <a:pt x="3250" y="610"/>
                  </a:lnTo>
                  <a:lnTo>
                    <a:pt x="18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61"/>
            <p:cNvSpPr/>
            <p:nvPr/>
          </p:nvSpPr>
          <p:spPr>
            <a:xfrm>
              <a:off x="1245169" y="3565858"/>
              <a:ext cx="304330" cy="227780"/>
            </a:xfrm>
            <a:custGeom>
              <a:rect b="b" l="l" r="r" t="t"/>
              <a:pathLst>
                <a:path extrusionOk="0" h="2800" w="3741">
                  <a:moveTo>
                    <a:pt x="650" y="1"/>
                  </a:moveTo>
                  <a:lnTo>
                    <a:pt x="279" y="239"/>
                  </a:lnTo>
                  <a:cubicBezTo>
                    <a:pt x="53" y="385"/>
                    <a:pt x="0" y="704"/>
                    <a:pt x="173" y="916"/>
                  </a:cubicBezTo>
                  <a:lnTo>
                    <a:pt x="1552" y="2587"/>
                  </a:lnTo>
                  <a:cubicBezTo>
                    <a:pt x="1658" y="2720"/>
                    <a:pt x="1831" y="2799"/>
                    <a:pt x="2016" y="2799"/>
                  </a:cubicBezTo>
                  <a:lnTo>
                    <a:pt x="3489" y="2799"/>
                  </a:lnTo>
                  <a:cubicBezTo>
                    <a:pt x="3661" y="2799"/>
                    <a:pt x="3741" y="2574"/>
                    <a:pt x="3595" y="2468"/>
                  </a:cubicBezTo>
                  <a:cubicBezTo>
                    <a:pt x="3237" y="2229"/>
                    <a:pt x="2613" y="2096"/>
                    <a:pt x="2613" y="2096"/>
                  </a:cubicBezTo>
                  <a:lnTo>
                    <a:pt x="2162" y="929"/>
                  </a:lnTo>
                  <a:cubicBezTo>
                    <a:pt x="1817" y="995"/>
                    <a:pt x="1512" y="1141"/>
                    <a:pt x="1512" y="1141"/>
                  </a:cubicBezTo>
                  <a:lnTo>
                    <a:pt x="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61"/>
            <p:cNvSpPr/>
            <p:nvPr/>
          </p:nvSpPr>
          <p:spPr>
            <a:xfrm>
              <a:off x="1319603" y="2163144"/>
              <a:ext cx="833105" cy="1420046"/>
            </a:xfrm>
            <a:custGeom>
              <a:rect b="b" l="l" r="r" t="t"/>
              <a:pathLst>
                <a:path extrusionOk="0" h="17456" w="10241">
                  <a:moveTo>
                    <a:pt x="2932" y="0"/>
                  </a:moveTo>
                  <a:cubicBezTo>
                    <a:pt x="2362" y="2056"/>
                    <a:pt x="2932" y="3117"/>
                    <a:pt x="2932" y="3117"/>
                  </a:cubicBezTo>
                  <a:lnTo>
                    <a:pt x="3091" y="9298"/>
                  </a:lnTo>
                  <a:lnTo>
                    <a:pt x="1" y="15851"/>
                  </a:lnTo>
                  <a:lnTo>
                    <a:pt x="1897" y="16806"/>
                  </a:lnTo>
                  <a:lnTo>
                    <a:pt x="5293" y="10824"/>
                  </a:lnTo>
                  <a:cubicBezTo>
                    <a:pt x="5664" y="10174"/>
                    <a:pt x="5890" y="9471"/>
                    <a:pt x="5956" y="8728"/>
                  </a:cubicBezTo>
                  <a:lnTo>
                    <a:pt x="6447" y="3635"/>
                  </a:lnTo>
                  <a:lnTo>
                    <a:pt x="7097" y="8967"/>
                  </a:lnTo>
                  <a:lnTo>
                    <a:pt x="8039" y="17456"/>
                  </a:lnTo>
                  <a:lnTo>
                    <a:pt x="10240" y="17456"/>
                  </a:lnTo>
                  <a:lnTo>
                    <a:pt x="90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61"/>
            <p:cNvSpPr/>
            <p:nvPr/>
          </p:nvSpPr>
          <p:spPr>
            <a:xfrm>
              <a:off x="1538677" y="2163144"/>
              <a:ext cx="522267" cy="109009"/>
            </a:xfrm>
            <a:custGeom>
              <a:rect b="b" l="l" r="r" t="t"/>
              <a:pathLst>
                <a:path extrusionOk="0" h="1340" w="6420">
                  <a:moveTo>
                    <a:pt x="239" y="0"/>
                  </a:moveTo>
                  <a:cubicBezTo>
                    <a:pt x="106" y="504"/>
                    <a:pt x="27" y="955"/>
                    <a:pt x="0" y="1340"/>
                  </a:cubicBezTo>
                  <a:lnTo>
                    <a:pt x="6420" y="544"/>
                  </a:lnTo>
                  <a:lnTo>
                    <a:pt x="63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61"/>
            <p:cNvSpPr/>
            <p:nvPr/>
          </p:nvSpPr>
          <p:spPr>
            <a:xfrm>
              <a:off x="1843980" y="2172825"/>
              <a:ext cx="15212" cy="286027"/>
            </a:xfrm>
            <a:custGeom>
              <a:rect b="b" l="l" r="r" t="t"/>
              <a:pathLst>
                <a:path extrusionOk="0" fill="none" h="3516" w="187">
                  <a:moveTo>
                    <a:pt x="187" y="1"/>
                  </a:moveTo>
                  <a:lnTo>
                    <a:pt x="1" y="3516"/>
                  </a:lnTo>
                </a:path>
              </a:pathLst>
            </a:custGeom>
            <a:noFill/>
            <a:ln cap="flat" cmpd="sng" w="1325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61"/>
            <p:cNvSpPr/>
            <p:nvPr/>
          </p:nvSpPr>
          <p:spPr>
            <a:xfrm>
              <a:off x="1850488" y="2182506"/>
              <a:ext cx="45393" cy="165222"/>
            </a:xfrm>
            <a:custGeom>
              <a:rect b="b" l="l" r="r" t="t"/>
              <a:pathLst>
                <a:path extrusionOk="0" fill="none" h="2031" w="558">
                  <a:moveTo>
                    <a:pt x="558" y="1"/>
                  </a:moveTo>
                  <a:lnTo>
                    <a:pt x="491" y="1301"/>
                  </a:lnTo>
                  <a:cubicBezTo>
                    <a:pt x="478" y="1526"/>
                    <a:pt x="372" y="1739"/>
                    <a:pt x="186" y="1884"/>
                  </a:cubicBezTo>
                  <a:lnTo>
                    <a:pt x="0" y="2030"/>
                  </a:lnTo>
                </a:path>
              </a:pathLst>
            </a:custGeom>
            <a:noFill/>
            <a:ln cap="flat" cmpd="sng" w="1325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61"/>
            <p:cNvSpPr/>
            <p:nvPr/>
          </p:nvSpPr>
          <p:spPr>
            <a:xfrm>
              <a:off x="1742619" y="2380023"/>
              <a:ext cx="186698" cy="81"/>
            </a:xfrm>
            <a:custGeom>
              <a:rect b="b" l="l" r="r" t="t"/>
              <a:pathLst>
                <a:path extrusionOk="0" fill="none" h="1" w="2295">
                  <a:moveTo>
                    <a:pt x="229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325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61"/>
            <p:cNvSpPr/>
            <p:nvPr/>
          </p:nvSpPr>
          <p:spPr>
            <a:xfrm>
              <a:off x="1754415" y="2413458"/>
              <a:ext cx="192149" cy="23836"/>
            </a:xfrm>
            <a:custGeom>
              <a:rect b="b" l="l" r="r" t="t"/>
              <a:pathLst>
                <a:path extrusionOk="0" fill="none" h="293" w="2362">
                  <a:moveTo>
                    <a:pt x="1" y="292"/>
                  </a:moveTo>
                  <a:lnTo>
                    <a:pt x="2362" y="0"/>
                  </a:lnTo>
                </a:path>
              </a:pathLst>
            </a:custGeom>
            <a:noFill/>
            <a:ln cap="flat" cmpd="sng" w="1325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61"/>
            <p:cNvSpPr/>
            <p:nvPr/>
          </p:nvSpPr>
          <p:spPr>
            <a:xfrm>
              <a:off x="2004808" y="1858815"/>
              <a:ext cx="708965" cy="369410"/>
            </a:xfrm>
            <a:custGeom>
              <a:rect b="b" l="l" r="r" t="t"/>
              <a:pathLst>
                <a:path extrusionOk="0" h="4541" w="8715">
                  <a:moveTo>
                    <a:pt x="0" y="1"/>
                  </a:moveTo>
                  <a:cubicBezTo>
                    <a:pt x="0" y="1"/>
                    <a:pt x="133" y="438"/>
                    <a:pt x="425" y="1645"/>
                  </a:cubicBezTo>
                  <a:cubicBezTo>
                    <a:pt x="717" y="2853"/>
                    <a:pt x="1101" y="3569"/>
                    <a:pt x="2375" y="3754"/>
                  </a:cubicBezTo>
                  <a:cubicBezTo>
                    <a:pt x="3263" y="3900"/>
                    <a:pt x="7057" y="4006"/>
                    <a:pt x="7057" y="4006"/>
                  </a:cubicBezTo>
                  <a:cubicBezTo>
                    <a:pt x="7057" y="4006"/>
                    <a:pt x="7097" y="4232"/>
                    <a:pt x="7495" y="4232"/>
                  </a:cubicBezTo>
                  <a:lnTo>
                    <a:pt x="8304" y="4232"/>
                  </a:lnTo>
                  <a:cubicBezTo>
                    <a:pt x="8304" y="4232"/>
                    <a:pt x="8505" y="4540"/>
                    <a:pt x="8606" y="4540"/>
                  </a:cubicBezTo>
                  <a:cubicBezTo>
                    <a:pt x="8611" y="4540"/>
                    <a:pt x="8617" y="4539"/>
                    <a:pt x="8622" y="4537"/>
                  </a:cubicBezTo>
                  <a:cubicBezTo>
                    <a:pt x="8715" y="4497"/>
                    <a:pt x="8542" y="4259"/>
                    <a:pt x="8423" y="4073"/>
                  </a:cubicBezTo>
                  <a:cubicBezTo>
                    <a:pt x="8290" y="3900"/>
                    <a:pt x="7481" y="3622"/>
                    <a:pt x="7481" y="3622"/>
                  </a:cubicBezTo>
                  <a:lnTo>
                    <a:pt x="3104" y="1460"/>
                  </a:lnTo>
                  <a:lnTo>
                    <a:pt x="25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61"/>
            <p:cNvSpPr/>
            <p:nvPr/>
          </p:nvSpPr>
          <p:spPr>
            <a:xfrm>
              <a:off x="2004808" y="1858815"/>
              <a:ext cx="218018" cy="118771"/>
            </a:xfrm>
            <a:custGeom>
              <a:rect b="b" l="l" r="r" t="t"/>
              <a:pathLst>
                <a:path extrusionOk="0" h="1460" w="2680">
                  <a:moveTo>
                    <a:pt x="0" y="1"/>
                  </a:moveTo>
                  <a:cubicBezTo>
                    <a:pt x="0" y="1"/>
                    <a:pt x="120" y="385"/>
                    <a:pt x="372" y="1460"/>
                  </a:cubicBezTo>
                  <a:lnTo>
                    <a:pt x="2680" y="425"/>
                  </a:lnTo>
                  <a:lnTo>
                    <a:pt x="2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61"/>
            <p:cNvSpPr/>
            <p:nvPr/>
          </p:nvSpPr>
          <p:spPr>
            <a:xfrm>
              <a:off x="1235407" y="1431566"/>
              <a:ext cx="989623" cy="758589"/>
            </a:xfrm>
            <a:custGeom>
              <a:rect b="b" l="l" r="r" t="t"/>
              <a:pathLst>
                <a:path extrusionOk="0" h="9325" w="12165">
                  <a:moveTo>
                    <a:pt x="6235" y="0"/>
                  </a:moveTo>
                  <a:lnTo>
                    <a:pt x="6129" y="544"/>
                  </a:lnTo>
                  <a:lnTo>
                    <a:pt x="4166" y="650"/>
                  </a:lnTo>
                  <a:cubicBezTo>
                    <a:pt x="3198" y="703"/>
                    <a:pt x="2335" y="1247"/>
                    <a:pt x="1871" y="2083"/>
                  </a:cubicBezTo>
                  <a:lnTo>
                    <a:pt x="1" y="5505"/>
                  </a:lnTo>
                  <a:lnTo>
                    <a:pt x="3649" y="5505"/>
                  </a:lnTo>
                  <a:lnTo>
                    <a:pt x="3755" y="9325"/>
                  </a:lnTo>
                  <a:lnTo>
                    <a:pt x="9790" y="9325"/>
                  </a:lnTo>
                  <a:cubicBezTo>
                    <a:pt x="10665" y="9325"/>
                    <a:pt x="10546" y="8821"/>
                    <a:pt x="10201" y="8529"/>
                  </a:cubicBezTo>
                  <a:lnTo>
                    <a:pt x="9923" y="5465"/>
                  </a:lnTo>
                  <a:lnTo>
                    <a:pt x="12164" y="5465"/>
                  </a:lnTo>
                  <a:lnTo>
                    <a:pt x="10811" y="1698"/>
                  </a:lnTo>
                  <a:cubicBezTo>
                    <a:pt x="10665" y="1287"/>
                    <a:pt x="10294" y="982"/>
                    <a:pt x="9869" y="902"/>
                  </a:cubicBezTo>
                  <a:lnTo>
                    <a:pt x="8450" y="663"/>
                  </a:lnTo>
                  <a:lnTo>
                    <a:pt x="8450" y="173"/>
                  </a:lnTo>
                  <a:lnTo>
                    <a:pt x="7654" y="93"/>
                  </a:lnTo>
                  <a:lnTo>
                    <a:pt x="62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61"/>
            <p:cNvSpPr/>
            <p:nvPr/>
          </p:nvSpPr>
          <p:spPr>
            <a:xfrm>
              <a:off x="1740423" y="1467116"/>
              <a:ext cx="63778" cy="69148"/>
            </a:xfrm>
            <a:custGeom>
              <a:rect b="b" l="l" r="r" t="t"/>
              <a:pathLst>
                <a:path extrusionOk="0" fill="none" h="850" w="784">
                  <a:moveTo>
                    <a:pt x="783" y="1"/>
                  </a:moveTo>
                  <a:lnTo>
                    <a:pt x="637" y="850"/>
                  </a:lnTo>
                  <a:lnTo>
                    <a:pt x="1" y="226"/>
                  </a:lnTo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61"/>
            <p:cNvSpPr/>
            <p:nvPr/>
          </p:nvSpPr>
          <p:spPr>
            <a:xfrm>
              <a:off x="1846177" y="1457435"/>
              <a:ext cx="65894" cy="125279"/>
            </a:xfrm>
            <a:custGeom>
              <a:rect b="b" l="l" r="r" t="t"/>
              <a:pathLst>
                <a:path extrusionOk="0" fill="none" h="1540" w="810">
                  <a:moveTo>
                    <a:pt x="810" y="0"/>
                  </a:moveTo>
                  <a:lnTo>
                    <a:pt x="0" y="1539"/>
                  </a:lnTo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61"/>
            <p:cNvSpPr/>
            <p:nvPr/>
          </p:nvSpPr>
          <p:spPr>
            <a:xfrm>
              <a:off x="1922808" y="1484443"/>
              <a:ext cx="81" cy="30262"/>
            </a:xfrm>
            <a:custGeom>
              <a:rect b="b" l="l" r="r" t="t"/>
              <a:pathLst>
                <a:path extrusionOk="0" fill="none" h="372" w="1">
                  <a:moveTo>
                    <a:pt x="0" y="0"/>
                  </a:moveTo>
                  <a:lnTo>
                    <a:pt x="0" y="371"/>
                  </a:lnTo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61"/>
            <p:cNvSpPr/>
            <p:nvPr/>
          </p:nvSpPr>
          <p:spPr>
            <a:xfrm>
              <a:off x="1532169" y="1700915"/>
              <a:ext cx="115110" cy="489239"/>
            </a:xfrm>
            <a:custGeom>
              <a:rect b="b" l="l" r="r" t="t"/>
              <a:pathLst>
                <a:path extrusionOk="0" h="6014" w="1415">
                  <a:moveTo>
                    <a:pt x="1308" y="0"/>
                  </a:moveTo>
                  <a:cubicBezTo>
                    <a:pt x="1275" y="0"/>
                    <a:pt x="1241" y="18"/>
                    <a:pt x="1221" y="58"/>
                  </a:cubicBezTo>
                  <a:lnTo>
                    <a:pt x="1" y="2194"/>
                  </a:lnTo>
                  <a:lnTo>
                    <a:pt x="107" y="6014"/>
                  </a:lnTo>
                  <a:lnTo>
                    <a:pt x="1367" y="6014"/>
                  </a:lnTo>
                  <a:cubicBezTo>
                    <a:pt x="478" y="4873"/>
                    <a:pt x="544" y="2658"/>
                    <a:pt x="942" y="1796"/>
                  </a:cubicBezTo>
                  <a:cubicBezTo>
                    <a:pt x="1261" y="1106"/>
                    <a:pt x="1367" y="496"/>
                    <a:pt x="1407" y="111"/>
                  </a:cubicBezTo>
                  <a:cubicBezTo>
                    <a:pt x="1415" y="46"/>
                    <a:pt x="1362" y="0"/>
                    <a:pt x="1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61"/>
            <p:cNvSpPr/>
            <p:nvPr/>
          </p:nvSpPr>
          <p:spPr>
            <a:xfrm>
              <a:off x="1546161" y="1499493"/>
              <a:ext cx="119910" cy="182468"/>
            </a:xfrm>
            <a:custGeom>
              <a:rect b="b" l="l" r="r" t="t"/>
              <a:pathLst>
                <a:path extrusionOk="0" fill="none" h="2243" w="1474">
                  <a:moveTo>
                    <a:pt x="1" y="1"/>
                  </a:moveTo>
                  <a:cubicBezTo>
                    <a:pt x="876" y="54"/>
                    <a:pt x="1473" y="1367"/>
                    <a:pt x="1142" y="2242"/>
                  </a:cubicBezTo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61"/>
            <p:cNvSpPr/>
            <p:nvPr/>
          </p:nvSpPr>
          <p:spPr>
            <a:xfrm>
              <a:off x="1235407" y="1832946"/>
              <a:ext cx="322715" cy="46451"/>
            </a:xfrm>
            <a:custGeom>
              <a:rect b="b" l="l" r="r" t="t"/>
              <a:pathLst>
                <a:path extrusionOk="0" h="571" w="3967">
                  <a:moveTo>
                    <a:pt x="306" y="0"/>
                  </a:moveTo>
                  <a:lnTo>
                    <a:pt x="1" y="571"/>
                  </a:lnTo>
                  <a:lnTo>
                    <a:pt x="3649" y="571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61"/>
            <p:cNvSpPr/>
            <p:nvPr/>
          </p:nvSpPr>
          <p:spPr>
            <a:xfrm>
              <a:off x="1846177" y="1590117"/>
              <a:ext cx="25951" cy="582791"/>
            </a:xfrm>
            <a:custGeom>
              <a:rect b="b" l="l" r="r" t="t"/>
              <a:pathLst>
                <a:path extrusionOk="0" fill="none" h="7164" w="319">
                  <a:moveTo>
                    <a:pt x="0" y="1"/>
                  </a:moveTo>
                  <a:lnTo>
                    <a:pt x="319" y="7164"/>
                  </a:lnTo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61"/>
            <p:cNvSpPr/>
            <p:nvPr/>
          </p:nvSpPr>
          <p:spPr>
            <a:xfrm>
              <a:off x="2023518" y="1690096"/>
              <a:ext cx="117307" cy="186047"/>
            </a:xfrm>
            <a:custGeom>
              <a:rect b="b" l="l" r="r" t="t"/>
              <a:pathLst>
                <a:path extrusionOk="0" h="2287" w="1442">
                  <a:moveTo>
                    <a:pt x="116" y="1"/>
                  </a:moveTo>
                  <a:cubicBezTo>
                    <a:pt x="58" y="1"/>
                    <a:pt x="1" y="46"/>
                    <a:pt x="9" y="112"/>
                  </a:cubicBezTo>
                  <a:lnTo>
                    <a:pt x="235" y="2287"/>
                  </a:lnTo>
                  <a:lnTo>
                    <a:pt x="1442" y="2287"/>
                  </a:lnTo>
                  <a:lnTo>
                    <a:pt x="208" y="59"/>
                  </a:lnTo>
                  <a:cubicBezTo>
                    <a:pt x="188" y="18"/>
                    <a:pt x="152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61"/>
            <p:cNvSpPr/>
            <p:nvPr/>
          </p:nvSpPr>
          <p:spPr>
            <a:xfrm>
              <a:off x="2039300" y="1840511"/>
              <a:ext cx="185722" cy="35631"/>
            </a:xfrm>
            <a:custGeom>
              <a:rect b="b" l="l" r="r" t="t"/>
              <a:pathLst>
                <a:path extrusionOk="0" h="438" w="2283">
                  <a:moveTo>
                    <a:pt x="1" y="0"/>
                  </a:moveTo>
                  <a:lnTo>
                    <a:pt x="41" y="438"/>
                  </a:lnTo>
                  <a:lnTo>
                    <a:pt x="2282" y="438"/>
                  </a:lnTo>
                  <a:lnTo>
                    <a:pt x="21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61"/>
            <p:cNvSpPr/>
            <p:nvPr/>
          </p:nvSpPr>
          <p:spPr>
            <a:xfrm>
              <a:off x="1907677" y="1717510"/>
              <a:ext cx="97213" cy="15131"/>
            </a:xfrm>
            <a:custGeom>
              <a:rect b="b" l="l" r="r" t="t"/>
              <a:pathLst>
                <a:path extrusionOk="0" fill="none" h="186" w="1195">
                  <a:moveTo>
                    <a:pt x="0" y="0"/>
                  </a:moveTo>
                  <a:lnTo>
                    <a:pt x="1194" y="0"/>
                  </a:lnTo>
                  <a:lnTo>
                    <a:pt x="1194" y="186"/>
                  </a:lnTo>
                  <a:lnTo>
                    <a:pt x="0" y="186"/>
                  </a:lnTo>
                  <a:close/>
                </a:path>
              </a:pathLst>
            </a:custGeom>
            <a:noFill/>
            <a:ln cap="flat" cmpd="sng" w="1000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61"/>
            <p:cNvSpPr/>
            <p:nvPr/>
          </p:nvSpPr>
          <p:spPr>
            <a:xfrm>
              <a:off x="1802980" y="1681879"/>
              <a:ext cx="23836" cy="23836"/>
            </a:xfrm>
            <a:custGeom>
              <a:rect b="b" l="l" r="r" t="t"/>
              <a:pathLst>
                <a:path extrusionOk="0" fill="none" h="293" w="293">
                  <a:moveTo>
                    <a:pt x="293" y="146"/>
                  </a:moveTo>
                  <a:cubicBezTo>
                    <a:pt x="293" y="226"/>
                    <a:pt x="240" y="292"/>
                    <a:pt x="147" y="292"/>
                  </a:cubicBezTo>
                  <a:cubicBezTo>
                    <a:pt x="67" y="292"/>
                    <a:pt x="1" y="226"/>
                    <a:pt x="1" y="146"/>
                  </a:cubicBezTo>
                  <a:cubicBezTo>
                    <a:pt x="1" y="67"/>
                    <a:pt x="67" y="0"/>
                    <a:pt x="147" y="0"/>
                  </a:cubicBezTo>
                  <a:cubicBezTo>
                    <a:pt x="226" y="0"/>
                    <a:pt x="293" y="67"/>
                    <a:pt x="293" y="146"/>
                  </a:cubicBezTo>
                  <a:close/>
                </a:path>
              </a:pathLst>
            </a:custGeom>
            <a:noFill/>
            <a:ln cap="flat" cmpd="sng" w="1000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1"/>
            <p:cNvSpPr/>
            <p:nvPr/>
          </p:nvSpPr>
          <p:spPr>
            <a:xfrm>
              <a:off x="1810546" y="1807077"/>
              <a:ext cx="23836" cy="23754"/>
            </a:xfrm>
            <a:custGeom>
              <a:rect b="b" l="l" r="r" t="t"/>
              <a:pathLst>
                <a:path extrusionOk="0" fill="none" h="292" w="293">
                  <a:moveTo>
                    <a:pt x="293" y="146"/>
                  </a:moveTo>
                  <a:cubicBezTo>
                    <a:pt x="293" y="226"/>
                    <a:pt x="226" y="292"/>
                    <a:pt x="147" y="292"/>
                  </a:cubicBezTo>
                  <a:cubicBezTo>
                    <a:pt x="67" y="292"/>
                    <a:pt x="1" y="226"/>
                    <a:pt x="1" y="146"/>
                  </a:cubicBezTo>
                  <a:cubicBezTo>
                    <a:pt x="1" y="66"/>
                    <a:pt x="67" y="0"/>
                    <a:pt x="147" y="0"/>
                  </a:cubicBezTo>
                  <a:cubicBezTo>
                    <a:pt x="226" y="0"/>
                    <a:pt x="293" y="66"/>
                    <a:pt x="293" y="146"/>
                  </a:cubicBezTo>
                  <a:close/>
                </a:path>
              </a:pathLst>
            </a:custGeom>
            <a:noFill/>
            <a:ln cap="flat" cmpd="sng" w="1000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61"/>
            <p:cNvSpPr/>
            <p:nvPr/>
          </p:nvSpPr>
          <p:spPr>
            <a:xfrm>
              <a:off x="1817054" y="1932192"/>
              <a:ext cx="23836" cy="23836"/>
            </a:xfrm>
            <a:custGeom>
              <a:rect b="b" l="l" r="r" t="t"/>
              <a:pathLst>
                <a:path extrusionOk="0" fill="none" h="293" w="293">
                  <a:moveTo>
                    <a:pt x="292" y="147"/>
                  </a:moveTo>
                  <a:cubicBezTo>
                    <a:pt x="292" y="226"/>
                    <a:pt x="239" y="292"/>
                    <a:pt x="146" y="292"/>
                  </a:cubicBezTo>
                  <a:cubicBezTo>
                    <a:pt x="67" y="292"/>
                    <a:pt x="0" y="226"/>
                    <a:pt x="0" y="147"/>
                  </a:cubicBezTo>
                  <a:cubicBezTo>
                    <a:pt x="0" y="67"/>
                    <a:pt x="67" y="1"/>
                    <a:pt x="146" y="1"/>
                  </a:cubicBezTo>
                  <a:cubicBezTo>
                    <a:pt x="239" y="1"/>
                    <a:pt x="292" y="67"/>
                    <a:pt x="292" y="147"/>
                  </a:cubicBezTo>
                  <a:close/>
                </a:path>
              </a:pathLst>
            </a:custGeom>
            <a:noFill/>
            <a:ln cap="flat" cmpd="sng" w="1000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61"/>
            <p:cNvSpPr/>
            <p:nvPr/>
          </p:nvSpPr>
          <p:spPr>
            <a:xfrm>
              <a:off x="1824619" y="2057390"/>
              <a:ext cx="23754" cy="23836"/>
            </a:xfrm>
            <a:custGeom>
              <a:rect b="b" l="l" r="r" t="t"/>
              <a:pathLst>
                <a:path extrusionOk="0" fill="none" h="293" w="292">
                  <a:moveTo>
                    <a:pt x="292" y="146"/>
                  </a:moveTo>
                  <a:cubicBezTo>
                    <a:pt x="292" y="226"/>
                    <a:pt x="226" y="292"/>
                    <a:pt x="146" y="292"/>
                  </a:cubicBezTo>
                  <a:cubicBezTo>
                    <a:pt x="66" y="292"/>
                    <a:pt x="0" y="226"/>
                    <a:pt x="0" y="146"/>
                  </a:cubicBezTo>
                  <a:cubicBezTo>
                    <a:pt x="0" y="67"/>
                    <a:pt x="66" y="0"/>
                    <a:pt x="146" y="0"/>
                  </a:cubicBezTo>
                  <a:cubicBezTo>
                    <a:pt x="226" y="0"/>
                    <a:pt x="292" y="67"/>
                    <a:pt x="292" y="146"/>
                  </a:cubicBezTo>
                  <a:close/>
                </a:path>
              </a:pathLst>
            </a:custGeom>
            <a:noFill/>
            <a:ln cap="flat" cmpd="sng" w="1000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61"/>
            <p:cNvSpPr/>
            <p:nvPr/>
          </p:nvSpPr>
          <p:spPr>
            <a:xfrm>
              <a:off x="1148038" y="1879315"/>
              <a:ext cx="508275" cy="438151"/>
            </a:xfrm>
            <a:custGeom>
              <a:rect b="b" l="l" r="r" t="t"/>
              <a:pathLst>
                <a:path extrusionOk="0" h="5386" w="6248">
                  <a:moveTo>
                    <a:pt x="1075" y="1"/>
                  </a:moveTo>
                  <a:lnTo>
                    <a:pt x="438" y="1088"/>
                  </a:lnTo>
                  <a:cubicBezTo>
                    <a:pt x="1" y="1844"/>
                    <a:pt x="292" y="2813"/>
                    <a:pt x="1075" y="3197"/>
                  </a:cubicBezTo>
                  <a:lnTo>
                    <a:pt x="5558" y="5386"/>
                  </a:lnTo>
                  <a:cubicBezTo>
                    <a:pt x="6075" y="5107"/>
                    <a:pt x="6248" y="4431"/>
                    <a:pt x="6248" y="4431"/>
                  </a:cubicBezTo>
                  <a:lnTo>
                    <a:pt x="3529" y="1951"/>
                  </a:lnTo>
                  <a:lnTo>
                    <a:pt x="47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61"/>
            <p:cNvSpPr/>
            <p:nvPr/>
          </p:nvSpPr>
          <p:spPr>
            <a:xfrm>
              <a:off x="1372480" y="1977504"/>
              <a:ext cx="62640" cy="60524"/>
            </a:xfrm>
            <a:custGeom>
              <a:rect b="b" l="l" r="r" t="t"/>
              <a:pathLst>
                <a:path extrusionOk="0" fill="none" h="744" w="770">
                  <a:moveTo>
                    <a:pt x="770" y="744"/>
                  </a:moveTo>
                  <a:lnTo>
                    <a:pt x="0" y="1"/>
                  </a:lnTo>
                </a:path>
              </a:pathLst>
            </a:custGeom>
            <a:noFill/>
            <a:ln cap="flat" cmpd="sng" w="1325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1"/>
            <p:cNvSpPr/>
            <p:nvPr/>
          </p:nvSpPr>
          <p:spPr>
            <a:xfrm>
              <a:off x="1211734" y="1879315"/>
              <a:ext cx="320519" cy="69473"/>
            </a:xfrm>
            <a:custGeom>
              <a:rect b="b" l="l" r="r" t="t"/>
              <a:pathLst>
                <a:path extrusionOk="0" h="854" w="3940">
                  <a:moveTo>
                    <a:pt x="292" y="1"/>
                  </a:moveTo>
                  <a:lnTo>
                    <a:pt x="0" y="505"/>
                  </a:lnTo>
                  <a:cubicBezTo>
                    <a:pt x="464" y="677"/>
                    <a:pt x="1950" y="465"/>
                    <a:pt x="2852" y="810"/>
                  </a:cubicBezTo>
                  <a:cubicBezTo>
                    <a:pt x="2925" y="839"/>
                    <a:pt x="3001" y="853"/>
                    <a:pt x="3077" y="853"/>
                  </a:cubicBezTo>
                  <a:cubicBezTo>
                    <a:pt x="3279" y="853"/>
                    <a:pt x="3476" y="754"/>
                    <a:pt x="3581" y="571"/>
                  </a:cubicBezTo>
                  <a:lnTo>
                    <a:pt x="39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61"/>
            <p:cNvSpPr/>
            <p:nvPr/>
          </p:nvSpPr>
          <p:spPr>
            <a:xfrm>
              <a:off x="1572111" y="2190071"/>
              <a:ext cx="93959" cy="143583"/>
            </a:xfrm>
            <a:custGeom>
              <a:rect b="b" l="l" r="r" t="t"/>
              <a:pathLst>
                <a:path extrusionOk="0" fill="none" h="1765" w="1155">
                  <a:moveTo>
                    <a:pt x="1088" y="1"/>
                  </a:moveTo>
                  <a:cubicBezTo>
                    <a:pt x="1154" y="571"/>
                    <a:pt x="969" y="1354"/>
                    <a:pt x="0" y="1765"/>
                  </a:cubicBezTo>
                </a:path>
              </a:pathLst>
            </a:custGeom>
            <a:noFill/>
            <a:ln cap="flat" cmpd="sng" w="1325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61"/>
            <p:cNvSpPr/>
            <p:nvPr/>
          </p:nvSpPr>
          <p:spPr>
            <a:xfrm>
              <a:off x="1629300" y="2941092"/>
              <a:ext cx="36770" cy="49705"/>
            </a:xfrm>
            <a:custGeom>
              <a:rect b="b" l="l" r="r" t="t"/>
              <a:pathLst>
                <a:path extrusionOk="0" h="611" w="452">
                  <a:moveTo>
                    <a:pt x="0" y="1"/>
                  </a:moveTo>
                  <a:lnTo>
                    <a:pt x="451" y="61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61"/>
            <p:cNvSpPr/>
            <p:nvPr/>
          </p:nvSpPr>
          <p:spPr>
            <a:xfrm>
              <a:off x="1946480" y="2917338"/>
              <a:ext cx="72401" cy="38967"/>
            </a:xfrm>
            <a:custGeom>
              <a:rect b="b" l="l" r="r" t="t"/>
              <a:pathLst>
                <a:path extrusionOk="0" h="479" w="890">
                  <a:moveTo>
                    <a:pt x="1" y="1"/>
                  </a:moveTo>
                  <a:lnTo>
                    <a:pt x="890" y="47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61"/>
            <p:cNvSpPr/>
            <p:nvPr/>
          </p:nvSpPr>
          <p:spPr>
            <a:xfrm>
              <a:off x="1969177" y="3551866"/>
              <a:ext cx="183526" cy="31320"/>
            </a:xfrm>
            <a:custGeom>
              <a:rect b="b" l="l" r="r" t="t"/>
              <a:pathLst>
                <a:path extrusionOk="0" h="385" w="2256">
                  <a:moveTo>
                    <a:pt x="1" y="0"/>
                  </a:moveTo>
                  <a:lnTo>
                    <a:pt x="54" y="385"/>
                  </a:lnTo>
                  <a:lnTo>
                    <a:pt x="2255" y="385"/>
                  </a:lnTo>
                  <a:lnTo>
                    <a:pt x="22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1"/>
            <p:cNvSpPr/>
            <p:nvPr/>
          </p:nvSpPr>
          <p:spPr>
            <a:xfrm>
              <a:off x="1319603" y="3418045"/>
              <a:ext cx="172706" cy="113402"/>
            </a:xfrm>
            <a:custGeom>
              <a:rect b="b" l="l" r="r" t="t"/>
              <a:pathLst>
                <a:path extrusionOk="0" h="1394" w="2123">
                  <a:moveTo>
                    <a:pt x="199" y="0"/>
                  </a:moveTo>
                  <a:lnTo>
                    <a:pt x="1" y="425"/>
                  </a:lnTo>
                  <a:lnTo>
                    <a:pt x="1897" y="1393"/>
                  </a:lnTo>
                  <a:lnTo>
                    <a:pt x="2123" y="995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1"/>
            <p:cNvSpPr/>
            <p:nvPr/>
          </p:nvSpPr>
          <p:spPr>
            <a:xfrm>
              <a:off x="1742619" y="1194838"/>
              <a:ext cx="231441" cy="127801"/>
            </a:xfrm>
            <a:custGeom>
              <a:rect b="b" l="l" r="r" t="t"/>
              <a:pathLst>
                <a:path extrusionOk="0" h="1571" w="2845">
                  <a:moveTo>
                    <a:pt x="1181" y="1"/>
                  </a:moveTo>
                  <a:cubicBezTo>
                    <a:pt x="1048" y="1"/>
                    <a:pt x="908" y="55"/>
                    <a:pt x="756" y="231"/>
                  </a:cubicBezTo>
                  <a:cubicBezTo>
                    <a:pt x="724" y="228"/>
                    <a:pt x="694" y="226"/>
                    <a:pt x="665" y="226"/>
                  </a:cubicBezTo>
                  <a:cubicBezTo>
                    <a:pt x="166" y="226"/>
                    <a:pt x="0" y="629"/>
                    <a:pt x="0" y="629"/>
                  </a:cubicBezTo>
                  <a:lnTo>
                    <a:pt x="371" y="1570"/>
                  </a:lnTo>
                  <a:lnTo>
                    <a:pt x="2109" y="1066"/>
                  </a:lnTo>
                  <a:cubicBezTo>
                    <a:pt x="2159" y="1080"/>
                    <a:pt x="2207" y="1086"/>
                    <a:pt x="2251" y="1086"/>
                  </a:cubicBezTo>
                  <a:cubicBezTo>
                    <a:pt x="2688" y="1086"/>
                    <a:pt x="2844" y="485"/>
                    <a:pt x="2640" y="244"/>
                  </a:cubicBezTo>
                  <a:cubicBezTo>
                    <a:pt x="2545" y="134"/>
                    <a:pt x="2422" y="105"/>
                    <a:pt x="2288" y="105"/>
                  </a:cubicBezTo>
                  <a:cubicBezTo>
                    <a:pt x="2137" y="105"/>
                    <a:pt x="1973" y="142"/>
                    <a:pt x="1823" y="142"/>
                  </a:cubicBezTo>
                  <a:cubicBezTo>
                    <a:pt x="1770" y="142"/>
                    <a:pt x="1719" y="137"/>
                    <a:pt x="1671" y="125"/>
                  </a:cubicBezTo>
                  <a:cubicBezTo>
                    <a:pt x="1508" y="88"/>
                    <a:pt x="1350" y="1"/>
                    <a:pt x="11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61"/>
            <p:cNvSpPr/>
            <p:nvPr/>
          </p:nvSpPr>
          <p:spPr>
            <a:xfrm>
              <a:off x="1757669" y="1264311"/>
              <a:ext cx="171649" cy="312953"/>
            </a:xfrm>
            <a:custGeom>
              <a:rect b="b" l="l" r="r" t="t"/>
              <a:pathLst>
                <a:path extrusionOk="0" h="3847" w="2110">
                  <a:moveTo>
                    <a:pt x="969" y="0"/>
                  </a:moveTo>
                  <a:cubicBezTo>
                    <a:pt x="969" y="0"/>
                    <a:pt x="876" y="398"/>
                    <a:pt x="584" y="504"/>
                  </a:cubicBezTo>
                  <a:cubicBezTo>
                    <a:pt x="518" y="425"/>
                    <a:pt x="425" y="372"/>
                    <a:pt x="319" y="372"/>
                  </a:cubicBezTo>
                  <a:cubicBezTo>
                    <a:pt x="133" y="372"/>
                    <a:pt x="1" y="504"/>
                    <a:pt x="1" y="690"/>
                  </a:cubicBezTo>
                  <a:cubicBezTo>
                    <a:pt x="1" y="862"/>
                    <a:pt x="133" y="1008"/>
                    <a:pt x="319" y="1008"/>
                  </a:cubicBezTo>
                  <a:lnTo>
                    <a:pt x="346" y="1008"/>
                  </a:lnTo>
                  <a:lnTo>
                    <a:pt x="186" y="2268"/>
                  </a:lnTo>
                  <a:lnTo>
                    <a:pt x="624" y="2335"/>
                  </a:lnTo>
                  <a:lnTo>
                    <a:pt x="1062" y="3847"/>
                  </a:lnTo>
                  <a:lnTo>
                    <a:pt x="1460" y="2547"/>
                  </a:lnTo>
                  <a:lnTo>
                    <a:pt x="1486" y="1778"/>
                  </a:lnTo>
                  <a:cubicBezTo>
                    <a:pt x="1486" y="1778"/>
                    <a:pt x="1858" y="1725"/>
                    <a:pt x="1990" y="1446"/>
                  </a:cubicBezTo>
                  <a:cubicBezTo>
                    <a:pt x="2110" y="1167"/>
                    <a:pt x="1924" y="823"/>
                    <a:pt x="1924" y="823"/>
                  </a:cubicBezTo>
                  <a:lnTo>
                    <a:pt x="19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61"/>
            <p:cNvSpPr/>
            <p:nvPr/>
          </p:nvSpPr>
          <p:spPr>
            <a:xfrm>
              <a:off x="1795252" y="1382431"/>
              <a:ext cx="84441" cy="89078"/>
            </a:xfrm>
            <a:custGeom>
              <a:rect b="b" l="l" r="r" t="t"/>
              <a:pathLst>
                <a:path extrusionOk="0" h="1095" w="1038">
                  <a:moveTo>
                    <a:pt x="212" y="0"/>
                  </a:moveTo>
                  <a:cubicBezTo>
                    <a:pt x="108" y="0"/>
                    <a:pt x="1" y="285"/>
                    <a:pt x="268" y="418"/>
                  </a:cubicBezTo>
                  <a:cubicBezTo>
                    <a:pt x="600" y="591"/>
                    <a:pt x="547" y="1068"/>
                    <a:pt x="1011" y="1095"/>
                  </a:cubicBezTo>
                  <a:lnTo>
                    <a:pt x="1038" y="339"/>
                  </a:lnTo>
                  <a:lnTo>
                    <a:pt x="1024" y="326"/>
                  </a:lnTo>
                  <a:cubicBezTo>
                    <a:pt x="987" y="337"/>
                    <a:pt x="946" y="343"/>
                    <a:pt x="903" y="343"/>
                  </a:cubicBezTo>
                  <a:cubicBezTo>
                    <a:pt x="660" y="343"/>
                    <a:pt x="359" y="169"/>
                    <a:pt x="268" y="34"/>
                  </a:cubicBezTo>
                  <a:cubicBezTo>
                    <a:pt x="251" y="11"/>
                    <a:pt x="232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61"/>
            <p:cNvSpPr/>
            <p:nvPr/>
          </p:nvSpPr>
          <p:spPr>
            <a:xfrm>
              <a:off x="1770603" y="1307426"/>
              <a:ext cx="24974" cy="13016"/>
            </a:xfrm>
            <a:custGeom>
              <a:rect b="b" l="l" r="r" t="t"/>
              <a:pathLst>
                <a:path extrusionOk="0" fill="none" h="160" w="307">
                  <a:moveTo>
                    <a:pt x="1" y="160"/>
                  </a:moveTo>
                  <a:cubicBezTo>
                    <a:pt x="1" y="67"/>
                    <a:pt x="67" y="1"/>
                    <a:pt x="160" y="1"/>
                  </a:cubicBezTo>
                  <a:cubicBezTo>
                    <a:pt x="240" y="1"/>
                    <a:pt x="306" y="67"/>
                    <a:pt x="306" y="160"/>
                  </a:cubicBezTo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61"/>
            <p:cNvSpPr/>
            <p:nvPr/>
          </p:nvSpPr>
          <p:spPr>
            <a:xfrm>
              <a:off x="2582062" y="2169571"/>
              <a:ext cx="145779" cy="47590"/>
            </a:xfrm>
            <a:custGeom>
              <a:rect b="b" l="l" r="r" t="t"/>
              <a:pathLst>
                <a:path extrusionOk="0" h="585" w="1792">
                  <a:moveTo>
                    <a:pt x="916" y="1"/>
                  </a:moveTo>
                  <a:cubicBezTo>
                    <a:pt x="916" y="1"/>
                    <a:pt x="1" y="200"/>
                    <a:pt x="27" y="293"/>
                  </a:cubicBezTo>
                  <a:cubicBezTo>
                    <a:pt x="40" y="346"/>
                    <a:pt x="226" y="492"/>
                    <a:pt x="345" y="584"/>
                  </a:cubicBezTo>
                  <a:cubicBezTo>
                    <a:pt x="558" y="545"/>
                    <a:pt x="796" y="531"/>
                    <a:pt x="1022" y="531"/>
                  </a:cubicBezTo>
                  <a:cubicBezTo>
                    <a:pt x="1287" y="531"/>
                    <a:pt x="1539" y="558"/>
                    <a:pt x="1791" y="584"/>
                  </a:cubicBezTo>
                  <a:cubicBezTo>
                    <a:pt x="1526" y="240"/>
                    <a:pt x="916" y="1"/>
                    <a:pt x="9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0"/>
          <p:cNvSpPr txBox="1"/>
          <p:nvPr>
            <p:ph idx="1" type="subTitle"/>
          </p:nvPr>
        </p:nvSpPr>
        <p:spPr>
          <a:xfrm>
            <a:off x="906650" y="3254150"/>
            <a:ext cx="20970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Вепрева Полина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87" name="Google Shape;487;p50"/>
          <p:cNvSpPr txBox="1"/>
          <p:nvPr>
            <p:ph idx="2" type="subTitle"/>
          </p:nvPr>
        </p:nvSpPr>
        <p:spPr>
          <a:xfrm>
            <a:off x="906650" y="3633048"/>
            <a:ext cx="2126400" cy="4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Бизнес-аналитик</a:t>
            </a:r>
            <a:endParaRPr sz="1600"/>
          </a:p>
        </p:txBody>
      </p:sp>
      <p:sp>
        <p:nvSpPr>
          <p:cNvPr id="488" name="Google Shape;488;p50"/>
          <p:cNvSpPr txBox="1"/>
          <p:nvPr>
            <p:ph idx="3" type="subTitle"/>
          </p:nvPr>
        </p:nvSpPr>
        <p:spPr>
          <a:xfrm>
            <a:off x="3508863" y="3223700"/>
            <a:ext cx="2126400" cy="4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Цикало Александр</a:t>
            </a:r>
            <a:endParaRPr sz="1500"/>
          </a:p>
        </p:txBody>
      </p:sp>
      <p:sp>
        <p:nvSpPr>
          <p:cNvPr id="489" name="Google Shape;489;p50"/>
          <p:cNvSpPr txBox="1"/>
          <p:nvPr>
            <p:ph idx="4" type="subTitle"/>
          </p:nvPr>
        </p:nvSpPr>
        <p:spPr>
          <a:xfrm>
            <a:off x="3508863" y="3633048"/>
            <a:ext cx="2126400" cy="4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Аналитик данных</a:t>
            </a:r>
            <a:endParaRPr/>
          </a:p>
        </p:txBody>
      </p:sp>
      <p:sp>
        <p:nvSpPr>
          <p:cNvPr id="490" name="Google Shape;490;p50"/>
          <p:cNvSpPr txBox="1"/>
          <p:nvPr>
            <p:ph type="title"/>
          </p:nvPr>
        </p:nvSpPr>
        <p:spPr>
          <a:xfrm>
            <a:off x="713100" y="3314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Состав нашей команды</a:t>
            </a:r>
            <a:endParaRPr/>
          </a:p>
        </p:txBody>
      </p:sp>
      <p:grpSp>
        <p:nvGrpSpPr>
          <p:cNvPr id="491" name="Google Shape;491;p50"/>
          <p:cNvGrpSpPr/>
          <p:nvPr/>
        </p:nvGrpSpPr>
        <p:grpSpPr>
          <a:xfrm>
            <a:off x="1161500" y="1129600"/>
            <a:ext cx="1587300" cy="1856100"/>
            <a:chOff x="2251875" y="1129600"/>
            <a:chExt cx="1587300" cy="1856100"/>
          </a:xfrm>
        </p:grpSpPr>
        <p:pic>
          <p:nvPicPr>
            <p:cNvPr id="492" name="Google Shape;492;p50"/>
            <p:cNvPicPr preferRelativeResize="0"/>
            <p:nvPr/>
          </p:nvPicPr>
          <p:blipFill rotWithShape="1">
            <a:blip r:embed="rId3">
              <a:alphaModFix/>
            </a:blip>
            <a:srcRect b="0" l="0" r="0" t="5891"/>
            <a:stretch/>
          </p:blipFill>
          <p:spPr>
            <a:xfrm>
              <a:off x="2251875" y="1129600"/>
              <a:ext cx="1587300" cy="1856100"/>
            </a:xfrm>
            <a:prstGeom prst="wedgeRoundRectCallout">
              <a:avLst>
                <a:gd fmla="val -20833" name="adj1"/>
                <a:gd fmla="val 62500" name="adj2"/>
                <a:gd fmla="val 0" name="adj3"/>
              </a:avLst>
            </a:prstGeom>
            <a:noFill/>
            <a:ln>
              <a:noFill/>
            </a:ln>
          </p:spPr>
        </p:pic>
        <p:pic>
          <p:nvPicPr>
            <p:cNvPr id="493" name="Google Shape;493;p50"/>
            <p:cNvPicPr preferRelativeResize="0"/>
            <p:nvPr/>
          </p:nvPicPr>
          <p:blipFill rotWithShape="1">
            <a:blip r:embed="rId4">
              <a:alphaModFix/>
            </a:blip>
            <a:srcRect b="202583" l="-89122" r="94612" t="-316076"/>
            <a:stretch/>
          </p:blipFill>
          <p:spPr>
            <a:xfrm>
              <a:off x="2294475" y="1209248"/>
              <a:ext cx="1502100" cy="1696800"/>
            </a:xfrm>
            <a:prstGeom prst="wedgeRoundRectCallout">
              <a:avLst>
                <a:gd fmla="val -20833" name="adj1"/>
                <a:gd fmla="val 62500" name="adj2"/>
                <a:gd fmla="val 0" name="adj3"/>
              </a:avLst>
            </a:prstGeom>
            <a:noFill/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494" name="Google Shape;494;p50"/>
          <p:cNvGrpSpPr/>
          <p:nvPr/>
        </p:nvGrpSpPr>
        <p:grpSpPr>
          <a:xfrm>
            <a:off x="3778413" y="1169338"/>
            <a:ext cx="1587300" cy="1776600"/>
            <a:chOff x="3778413" y="1209238"/>
            <a:chExt cx="1587300" cy="1776600"/>
          </a:xfrm>
        </p:grpSpPr>
        <p:pic>
          <p:nvPicPr>
            <p:cNvPr id="495" name="Google Shape;495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78413" y="1209238"/>
              <a:ext cx="1587300" cy="1776600"/>
            </a:xfrm>
            <a:prstGeom prst="wedgeRoundRectCallout">
              <a:avLst>
                <a:gd fmla="val -20833" name="adj1"/>
                <a:gd fmla="val 62500" name="adj2"/>
                <a:gd fmla="val 0" name="adj3"/>
              </a:avLst>
            </a:prstGeom>
            <a:noFill/>
            <a:ln>
              <a:noFill/>
            </a:ln>
          </p:spPr>
        </p:pic>
        <p:pic>
          <p:nvPicPr>
            <p:cNvPr id="496" name="Google Shape;496;p50"/>
            <p:cNvPicPr preferRelativeResize="0"/>
            <p:nvPr/>
          </p:nvPicPr>
          <p:blipFill rotWithShape="1">
            <a:blip r:embed="rId6">
              <a:alphaModFix/>
            </a:blip>
            <a:srcRect b="-20979" l="-103826" r="127139" t="-25219"/>
            <a:stretch/>
          </p:blipFill>
          <p:spPr>
            <a:xfrm>
              <a:off x="3808113" y="1249150"/>
              <a:ext cx="1527900" cy="1696800"/>
            </a:xfrm>
            <a:prstGeom prst="wedgeRoundRectCallout">
              <a:avLst>
                <a:gd fmla="val -20833" name="adj1"/>
                <a:gd fmla="val 62500" name="adj2"/>
                <a:gd fmla="val 0" name="adj3"/>
              </a:avLst>
            </a:prstGeom>
            <a:noFill/>
            <a:ln cap="flat" cmpd="sng" w="76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497" name="Google Shape;497;p50"/>
          <p:cNvGrpSpPr/>
          <p:nvPr/>
        </p:nvGrpSpPr>
        <p:grpSpPr>
          <a:xfrm>
            <a:off x="5703425" y="1169500"/>
            <a:ext cx="3000000" cy="2883550"/>
            <a:chOff x="5703425" y="1169500"/>
            <a:chExt cx="3000000" cy="2883550"/>
          </a:xfrm>
        </p:grpSpPr>
        <p:pic>
          <p:nvPicPr>
            <p:cNvPr id="498" name="Google Shape;498;p50"/>
            <p:cNvPicPr preferRelativeResize="0"/>
            <p:nvPr/>
          </p:nvPicPr>
          <p:blipFill rotWithShape="1">
            <a:blip r:embed="rId7">
              <a:alphaModFix/>
            </a:blip>
            <a:srcRect b="0" l="0" r="-3702" t="0"/>
            <a:stretch/>
          </p:blipFill>
          <p:spPr>
            <a:xfrm>
              <a:off x="6311600" y="1169500"/>
              <a:ext cx="1840800" cy="1696800"/>
            </a:xfrm>
            <a:prstGeom prst="wedgeRoundRectCallout">
              <a:avLst>
                <a:gd fmla="val -20833" name="adj1"/>
                <a:gd fmla="val 62500" name="adj2"/>
                <a:gd fmla="val 0" name="adj3"/>
              </a:avLst>
            </a:prstGeom>
            <a:noFill/>
            <a:ln>
              <a:noFill/>
            </a:ln>
          </p:spPr>
        </p:pic>
        <p:pic>
          <p:nvPicPr>
            <p:cNvPr id="499" name="Google Shape;499;p50"/>
            <p:cNvPicPr preferRelativeResize="0"/>
            <p:nvPr/>
          </p:nvPicPr>
          <p:blipFill rotWithShape="1">
            <a:blip r:embed="rId4">
              <a:alphaModFix/>
            </a:blip>
            <a:srcRect b="112641" l="28624" r="26907" t="-109212"/>
            <a:stretch/>
          </p:blipFill>
          <p:spPr>
            <a:xfrm>
              <a:off x="6349025" y="1169500"/>
              <a:ext cx="1708800" cy="1696800"/>
            </a:xfrm>
            <a:prstGeom prst="wedgeRoundRectCallout">
              <a:avLst>
                <a:gd fmla="val -20282" name="adj1"/>
                <a:gd fmla="val 61786" name="adj2"/>
                <a:gd fmla="val 0" name="adj3"/>
              </a:avLst>
            </a:prstGeom>
            <a:noFill/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00" name="Google Shape;500;p50"/>
            <p:cNvSpPr txBox="1"/>
            <p:nvPr/>
          </p:nvSpPr>
          <p:spPr>
            <a:xfrm>
              <a:off x="5924300" y="3223700"/>
              <a:ext cx="2444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Зимин Андрей</a:t>
              </a:r>
              <a:endParaRPr b="1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1" name="Google Shape;501;p50"/>
            <p:cNvSpPr txBox="1"/>
            <p:nvPr/>
          </p:nvSpPr>
          <p:spPr>
            <a:xfrm>
              <a:off x="5703425" y="3652850"/>
              <a:ext cx="30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Fullstack разработчик</a:t>
              </a:r>
              <a:endPara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1"/>
          <p:cNvSpPr/>
          <p:nvPr/>
        </p:nvSpPr>
        <p:spPr>
          <a:xfrm>
            <a:off x="4435500" y="1675372"/>
            <a:ext cx="4146600" cy="8031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51"/>
          <p:cNvSpPr/>
          <p:nvPr/>
        </p:nvSpPr>
        <p:spPr>
          <a:xfrm>
            <a:off x="4435500" y="2725350"/>
            <a:ext cx="4146600" cy="8031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1"/>
          <p:cNvSpPr/>
          <p:nvPr/>
        </p:nvSpPr>
        <p:spPr>
          <a:xfrm>
            <a:off x="4435500" y="3727326"/>
            <a:ext cx="4146600" cy="8793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1"/>
          <p:cNvSpPr/>
          <p:nvPr/>
        </p:nvSpPr>
        <p:spPr>
          <a:xfrm>
            <a:off x="4435500" y="625375"/>
            <a:ext cx="4146600" cy="8031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1"/>
          <p:cNvSpPr txBox="1"/>
          <p:nvPr>
            <p:ph idx="15" type="title"/>
          </p:nvPr>
        </p:nvSpPr>
        <p:spPr>
          <a:xfrm>
            <a:off x="552950" y="1983225"/>
            <a:ext cx="3046800" cy="130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Алгоритм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TEMA</a:t>
            </a:r>
            <a:endParaRPr/>
          </a:p>
        </p:txBody>
      </p:sp>
      <p:sp>
        <p:nvSpPr>
          <p:cNvPr id="511" name="Google Shape;511;p51"/>
          <p:cNvSpPr/>
          <p:nvPr/>
        </p:nvSpPr>
        <p:spPr>
          <a:xfrm>
            <a:off x="2300739" y="1273517"/>
            <a:ext cx="1299012" cy="2597543"/>
          </a:xfrm>
          <a:custGeom>
            <a:rect b="b" l="l" r="r" t="t"/>
            <a:pathLst>
              <a:path extrusionOk="0" fill="none" h="31782" w="15892">
                <a:moveTo>
                  <a:pt x="1" y="1"/>
                </a:moveTo>
                <a:cubicBezTo>
                  <a:pt x="8768" y="1"/>
                  <a:pt x="15891" y="7110"/>
                  <a:pt x="15891" y="15891"/>
                </a:cubicBezTo>
                <a:cubicBezTo>
                  <a:pt x="15891" y="24659"/>
                  <a:pt x="8768" y="31782"/>
                  <a:pt x="1" y="31782"/>
                </a:cubicBezTo>
              </a:path>
            </a:pathLst>
          </a:custGeom>
          <a:noFill/>
          <a:ln cap="flat" cmpd="sng" w="33150">
            <a:solidFill>
              <a:schemeClr val="dk1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2" name="Google Shape;512;p51"/>
          <p:cNvGrpSpPr/>
          <p:nvPr/>
        </p:nvGrpSpPr>
        <p:grpSpPr>
          <a:xfrm>
            <a:off x="3080825" y="3429675"/>
            <a:ext cx="2050931" cy="1132692"/>
            <a:chOff x="3080825" y="3429675"/>
            <a:chExt cx="2050931" cy="1132692"/>
          </a:xfrm>
        </p:grpSpPr>
        <p:sp>
          <p:nvSpPr>
            <p:cNvPr id="513" name="Google Shape;513;p51"/>
            <p:cNvSpPr/>
            <p:nvPr/>
          </p:nvSpPr>
          <p:spPr>
            <a:xfrm>
              <a:off x="4231600" y="3683071"/>
              <a:ext cx="900156" cy="879296"/>
            </a:xfrm>
            <a:custGeom>
              <a:rect b="b" l="l" r="r" t="t"/>
              <a:pathLst>
                <a:path extrusionOk="0" h="26599" w="2723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514" name="Google Shape;514;p51"/>
            <p:cNvCxnSpPr/>
            <p:nvPr/>
          </p:nvCxnSpPr>
          <p:spPr>
            <a:xfrm rot="10800000">
              <a:off x="3176225" y="3524898"/>
              <a:ext cx="1099200" cy="596400"/>
            </a:xfrm>
            <a:prstGeom prst="bentConnector3">
              <a:avLst>
                <a:gd fmla="val 41330" name="adj1"/>
              </a:avLst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15" name="Google Shape;515;p51"/>
            <p:cNvSpPr/>
            <p:nvPr/>
          </p:nvSpPr>
          <p:spPr>
            <a:xfrm>
              <a:off x="3080825" y="3429675"/>
              <a:ext cx="186600" cy="1866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" name="Google Shape;516;p51"/>
          <p:cNvGrpSpPr/>
          <p:nvPr/>
        </p:nvGrpSpPr>
        <p:grpSpPr>
          <a:xfrm>
            <a:off x="3393175" y="2649096"/>
            <a:ext cx="1738581" cy="879296"/>
            <a:chOff x="3393175" y="2649096"/>
            <a:chExt cx="1738581" cy="879296"/>
          </a:xfrm>
        </p:grpSpPr>
        <p:sp>
          <p:nvSpPr>
            <p:cNvPr id="517" name="Google Shape;517;p51"/>
            <p:cNvSpPr/>
            <p:nvPr/>
          </p:nvSpPr>
          <p:spPr>
            <a:xfrm>
              <a:off x="4231600" y="2649096"/>
              <a:ext cx="900156" cy="879296"/>
            </a:xfrm>
            <a:custGeom>
              <a:rect b="b" l="l" r="r" t="t"/>
              <a:pathLst>
                <a:path extrusionOk="0" h="26599" w="2723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518" name="Google Shape;518;p51"/>
            <p:cNvCxnSpPr/>
            <p:nvPr/>
          </p:nvCxnSpPr>
          <p:spPr>
            <a:xfrm rot="10800000">
              <a:off x="3488525" y="3082848"/>
              <a:ext cx="78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19" name="Google Shape;519;p51"/>
            <p:cNvSpPr/>
            <p:nvPr/>
          </p:nvSpPr>
          <p:spPr>
            <a:xfrm>
              <a:off x="3393175" y="2993013"/>
              <a:ext cx="186600" cy="1866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" name="Google Shape;520;p51"/>
          <p:cNvGrpSpPr/>
          <p:nvPr/>
        </p:nvGrpSpPr>
        <p:grpSpPr>
          <a:xfrm>
            <a:off x="3393175" y="1615121"/>
            <a:ext cx="1738581" cy="879296"/>
            <a:chOff x="3393175" y="1615121"/>
            <a:chExt cx="1738581" cy="879296"/>
          </a:xfrm>
        </p:grpSpPr>
        <p:sp>
          <p:nvSpPr>
            <p:cNvPr id="521" name="Google Shape;521;p51"/>
            <p:cNvSpPr/>
            <p:nvPr/>
          </p:nvSpPr>
          <p:spPr>
            <a:xfrm>
              <a:off x="4231600" y="1615121"/>
              <a:ext cx="900156" cy="879296"/>
            </a:xfrm>
            <a:custGeom>
              <a:rect b="b" l="l" r="r" t="t"/>
              <a:pathLst>
                <a:path extrusionOk="0" h="26599" w="2723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522" name="Google Shape;522;p51"/>
            <p:cNvCxnSpPr/>
            <p:nvPr/>
          </p:nvCxnSpPr>
          <p:spPr>
            <a:xfrm rot="10800000">
              <a:off x="3504725" y="2052525"/>
              <a:ext cx="7707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23" name="Google Shape;523;p51"/>
            <p:cNvSpPr/>
            <p:nvPr/>
          </p:nvSpPr>
          <p:spPr>
            <a:xfrm>
              <a:off x="3393175" y="1961463"/>
              <a:ext cx="186600" cy="186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4" name="Google Shape;524;p51"/>
          <p:cNvGrpSpPr/>
          <p:nvPr/>
        </p:nvGrpSpPr>
        <p:grpSpPr>
          <a:xfrm>
            <a:off x="3080825" y="581133"/>
            <a:ext cx="2050931" cy="1077409"/>
            <a:chOff x="3080825" y="581133"/>
            <a:chExt cx="2050931" cy="1077409"/>
          </a:xfrm>
        </p:grpSpPr>
        <p:grpSp>
          <p:nvGrpSpPr>
            <p:cNvPr id="525" name="Google Shape;525;p51"/>
            <p:cNvGrpSpPr/>
            <p:nvPr/>
          </p:nvGrpSpPr>
          <p:grpSpPr>
            <a:xfrm>
              <a:off x="3109325" y="581133"/>
              <a:ext cx="2022431" cy="982568"/>
              <a:chOff x="3109325" y="581133"/>
              <a:chExt cx="2022431" cy="982568"/>
            </a:xfrm>
          </p:grpSpPr>
          <p:sp>
            <p:nvSpPr>
              <p:cNvPr id="526" name="Google Shape;526;p51"/>
              <p:cNvSpPr/>
              <p:nvPr/>
            </p:nvSpPr>
            <p:spPr>
              <a:xfrm>
                <a:off x="4231600" y="581133"/>
                <a:ext cx="900156" cy="879296"/>
              </a:xfrm>
              <a:custGeom>
                <a:rect b="b" l="l" r="r" t="t"/>
                <a:pathLst>
                  <a:path extrusionOk="0" h="26599" w="27230">
                    <a:moveTo>
                      <a:pt x="13614" y="0"/>
                    </a:moveTo>
                    <a:cubicBezTo>
                      <a:pt x="12791" y="0"/>
                      <a:pt x="11966" y="316"/>
                      <a:pt x="11335" y="947"/>
                    </a:cubicBezTo>
                    <a:lnTo>
                      <a:pt x="1262" y="11019"/>
                    </a:lnTo>
                    <a:cubicBezTo>
                      <a:pt x="0" y="12281"/>
                      <a:pt x="0" y="14317"/>
                      <a:pt x="1262" y="15567"/>
                    </a:cubicBezTo>
                    <a:lnTo>
                      <a:pt x="11335" y="25652"/>
                    </a:lnTo>
                    <a:cubicBezTo>
                      <a:pt x="11966" y="26283"/>
                      <a:pt x="12791" y="26599"/>
                      <a:pt x="13614" y="26599"/>
                    </a:cubicBezTo>
                    <a:cubicBezTo>
                      <a:pt x="14437" y="26599"/>
                      <a:pt x="15258" y="26283"/>
                      <a:pt x="15883" y="25652"/>
                    </a:cubicBezTo>
                    <a:lnTo>
                      <a:pt x="25968" y="15567"/>
                    </a:lnTo>
                    <a:cubicBezTo>
                      <a:pt x="27230" y="14317"/>
                      <a:pt x="27230" y="12281"/>
                      <a:pt x="25968" y="11019"/>
                    </a:cubicBezTo>
                    <a:lnTo>
                      <a:pt x="15883" y="947"/>
                    </a:lnTo>
                    <a:cubicBezTo>
                      <a:pt x="15258" y="316"/>
                      <a:pt x="14437" y="0"/>
                      <a:pt x="136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cxnSp>
            <p:nvCxnSpPr>
              <p:cNvPr id="527" name="Google Shape;527;p51"/>
              <p:cNvCxnSpPr/>
              <p:nvPr/>
            </p:nvCxnSpPr>
            <p:spPr>
              <a:xfrm flipH="1">
                <a:off x="3109325" y="1014101"/>
                <a:ext cx="1166100" cy="549600"/>
              </a:xfrm>
              <a:prstGeom prst="bentConnector3">
                <a:avLst>
                  <a:gd fmla="val 38959" name="adj1"/>
                </a:avLst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528" name="Google Shape;528;p51"/>
            <p:cNvSpPr/>
            <p:nvPr/>
          </p:nvSpPr>
          <p:spPr>
            <a:xfrm>
              <a:off x="3080825" y="1471942"/>
              <a:ext cx="186600" cy="186600"/>
            </a:xfrm>
            <a:prstGeom prst="ellipse">
              <a:avLst/>
            </a:prstGeom>
            <a:solidFill>
              <a:schemeClr val="accent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9" name="Google Shape;529;p51"/>
          <p:cNvSpPr txBox="1"/>
          <p:nvPr>
            <p:ph type="title"/>
          </p:nvPr>
        </p:nvSpPr>
        <p:spPr>
          <a:xfrm>
            <a:off x="4231600" y="623425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0" name="Google Shape;530;p51"/>
          <p:cNvSpPr txBox="1"/>
          <p:nvPr>
            <p:ph idx="2" type="title"/>
          </p:nvPr>
        </p:nvSpPr>
        <p:spPr>
          <a:xfrm>
            <a:off x="4231600" y="1656185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1" name="Google Shape;531;p51"/>
          <p:cNvSpPr txBox="1"/>
          <p:nvPr>
            <p:ph idx="3" type="title"/>
          </p:nvPr>
        </p:nvSpPr>
        <p:spPr>
          <a:xfrm>
            <a:off x="4231600" y="2689257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2" name="Google Shape;532;p51"/>
          <p:cNvSpPr txBox="1"/>
          <p:nvPr>
            <p:ph idx="4" type="title"/>
          </p:nvPr>
        </p:nvSpPr>
        <p:spPr>
          <a:xfrm>
            <a:off x="4231600" y="3730761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3" name="Google Shape;533;p51"/>
          <p:cNvSpPr txBox="1"/>
          <p:nvPr>
            <p:ph idx="1" type="subTitle"/>
          </p:nvPr>
        </p:nvSpPr>
        <p:spPr>
          <a:xfrm>
            <a:off x="5131600" y="537950"/>
            <a:ext cx="3046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Target it</a:t>
            </a:r>
            <a:endParaRPr sz="1700"/>
          </a:p>
        </p:txBody>
      </p:sp>
      <p:sp>
        <p:nvSpPr>
          <p:cNvPr id="534" name="Google Shape;534;p51"/>
          <p:cNvSpPr txBox="1"/>
          <p:nvPr>
            <p:ph idx="5" type="subTitle"/>
          </p:nvPr>
        </p:nvSpPr>
        <p:spPr>
          <a:xfrm>
            <a:off x="5131600" y="860288"/>
            <a:ext cx="30468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Этот этап необходим для постановки цели нашей работы</a:t>
            </a:r>
            <a:endParaRPr sz="1300"/>
          </a:p>
        </p:txBody>
      </p:sp>
      <p:sp>
        <p:nvSpPr>
          <p:cNvPr id="535" name="Google Shape;535;p51"/>
          <p:cNvSpPr txBox="1"/>
          <p:nvPr>
            <p:ph idx="6" type="subTitle"/>
          </p:nvPr>
        </p:nvSpPr>
        <p:spPr>
          <a:xfrm>
            <a:off x="5131600" y="1593537"/>
            <a:ext cx="3046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Explore it</a:t>
            </a:r>
            <a:endParaRPr sz="1700"/>
          </a:p>
        </p:txBody>
      </p:sp>
      <p:sp>
        <p:nvSpPr>
          <p:cNvPr id="536" name="Google Shape;536;p51"/>
          <p:cNvSpPr txBox="1"/>
          <p:nvPr>
            <p:ph idx="7" type="subTitle"/>
          </p:nvPr>
        </p:nvSpPr>
        <p:spPr>
          <a:xfrm>
            <a:off x="5131600" y="1827985"/>
            <a:ext cx="3046800" cy="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После определения цели мы приступили к изучению полученного датасета</a:t>
            </a:r>
            <a:endParaRPr sz="1200"/>
          </a:p>
        </p:txBody>
      </p:sp>
      <p:sp>
        <p:nvSpPr>
          <p:cNvPr id="537" name="Google Shape;537;p51"/>
          <p:cNvSpPr txBox="1"/>
          <p:nvPr>
            <p:ph idx="8" type="subTitle"/>
          </p:nvPr>
        </p:nvSpPr>
        <p:spPr>
          <a:xfrm>
            <a:off x="5131600" y="2660419"/>
            <a:ext cx="3046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Metric it</a:t>
            </a:r>
            <a:endParaRPr sz="1700"/>
          </a:p>
        </p:txBody>
      </p:sp>
      <p:sp>
        <p:nvSpPr>
          <p:cNvPr id="538" name="Google Shape;538;p51"/>
          <p:cNvSpPr txBox="1"/>
          <p:nvPr>
            <p:ph idx="9" type="subTitle"/>
          </p:nvPr>
        </p:nvSpPr>
        <p:spPr>
          <a:xfrm>
            <a:off x="5131600" y="2867055"/>
            <a:ext cx="3046800" cy="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Выявили метрики, на основе которых будем анализировать данных и выявлять закономерности   </a:t>
            </a:r>
            <a:endParaRPr sz="1200"/>
          </a:p>
        </p:txBody>
      </p:sp>
      <p:sp>
        <p:nvSpPr>
          <p:cNvPr id="539" name="Google Shape;539;p51"/>
          <p:cNvSpPr txBox="1"/>
          <p:nvPr>
            <p:ph idx="13" type="subTitle"/>
          </p:nvPr>
        </p:nvSpPr>
        <p:spPr>
          <a:xfrm>
            <a:off x="5131600" y="3629800"/>
            <a:ext cx="30468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Analyse it </a:t>
            </a:r>
            <a:endParaRPr sz="1700"/>
          </a:p>
        </p:txBody>
      </p:sp>
      <p:sp>
        <p:nvSpPr>
          <p:cNvPr id="540" name="Google Shape;540;p51"/>
          <p:cNvSpPr txBox="1"/>
          <p:nvPr>
            <p:ph idx="14" type="subTitle"/>
          </p:nvPr>
        </p:nvSpPr>
        <p:spPr>
          <a:xfrm>
            <a:off x="5131600" y="3902675"/>
            <a:ext cx="3253800" cy="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На этом этапе работы мы использовали HADI-метод для проверки наших гипотез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2"/>
          <p:cNvSpPr txBox="1"/>
          <p:nvPr>
            <p:ph type="title"/>
          </p:nvPr>
        </p:nvSpPr>
        <p:spPr>
          <a:xfrm>
            <a:off x="206575" y="83775"/>
            <a:ext cx="78138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Диаграммы на основе изученных данных</a:t>
            </a:r>
            <a:endParaRPr sz="2500"/>
          </a:p>
        </p:txBody>
      </p:sp>
      <p:pic>
        <p:nvPicPr>
          <p:cNvPr id="546" name="Google Shape;546;p52"/>
          <p:cNvPicPr preferRelativeResize="0"/>
          <p:nvPr/>
        </p:nvPicPr>
        <p:blipFill rotWithShape="1">
          <a:blip r:embed="rId3">
            <a:alphaModFix/>
          </a:blip>
          <a:srcRect b="4716" l="0" r="0" t="0"/>
          <a:stretch/>
        </p:blipFill>
        <p:spPr>
          <a:xfrm>
            <a:off x="1058900" y="832575"/>
            <a:ext cx="3325659" cy="31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2"/>
          <p:cNvPicPr preferRelativeResize="0"/>
          <p:nvPr/>
        </p:nvPicPr>
        <p:blipFill rotWithShape="1">
          <a:blip r:embed="rId4">
            <a:alphaModFix/>
          </a:blip>
          <a:srcRect b="8273" l="0" r="0" t="0"/>
          <a:stretch/>
        </p:blipFill>
        <p:spPr>
          <a:xfrm>
            <a:off x="4803450" y="1506650"/>
            <a:ext cx="3325650" cy="2898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3"/>
          <p:cNvSpPr txBox="1"/>
          <p:nvPr>
            <p:ph type="title"/>
          </p:nvPr>
        </p:nvSpPr>
        <p:spPr>
          <a:xfrm>
            <a:off x="206575" y="83775"/>
            <a:ext cx="78138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Диаграммы на основе изученных данных</a:t>
            </a:r>
            <a:endParaRPr sz="2500"/>
          </a:p>
        </p:txBody>
      </p:sp>
      <p:pic>
        <p:nvPicPr>
          <p:cNvPr id="553" name="Google Shape;553;p53"/>
          <p:cNvPicPr preferRelativeResize="0"/>
          <p:nvPr/>
        </p:nvPicPr>
        <p:blipFill rotWithShape="1">
          <a:blip r:embed="rId3">
            <a:alphaModFix/>
          </a:blip>
          <a:srcRect b="2505" l="1525" r="1292" t="2940"/>
          <a:stretch/>
        </p:blipFill>
        <p:spPr>
          <a:xfrm>
            <a:off x="356450" y="1182901"/>
            <a:ext cx="3950550" cy="26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850" y="2348850"/>
            <a:ext cx="4776724" cy="22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9" name="Google Shape;559;p54"/>
          <p:cNvCxnSpPr/>
          <p:nvPr/>
        </p:nvCxnSpPr>
        <p:spPr>
          <a:xfrm>
            <a:off x="8188516" y="1614253"/>
            <a:ext cx="0" cy="2605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54"/>
          <p:cNvCxnSpPr/>
          <p:nvPr/>
        </p:nvCxnSpPr>
        <p:spPr>
          <a:xfrm>
            <a:off x="977127" y="1620869"/>
            <a:ext cx="0" cy="2605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1" name="Google Shape;561;p54"/>
          <p:cNvSpPr/>
          <p:nvPr/>
        </p:nvSpPr>
        <p:spPr>
          <a:xfrm flipH="1">
            <a:off x="4897456" y="1242706"/>
            <a:ext cx="3307800" cy="8328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4"/>
          <p:cNvSpPr/>
          <p:nvPr/>
        </p:nvSpPr>
        <p:spPr>
          <a:xfrm flipH="1">
            <a:off x="7763138" y="1181962"/>
            <a:ext cx="851100" cy="9141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4"/>
          <p:cNvSpPr/>
          <p:nvPr/>
        </p:nvSpPr>
        <p:spPr>
          <a:xfrm>
            <a:off x="940440" y="2520475"/>
            <a:ext cx="3307800" cy="8328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4"/>
          <p:cNvSpPr/>
          <p:nvPr/>
        </p:nvSpPr>
        <p:spPr>
          <a:xfrm>
            <a:off x="531459" y="2459732"/>
            <a:ext cx="851100" cy="914100"/>
          </a:xfrm>
          <a:prstGeom prst="ellipse">
            <a:avLst/>
          </a:prstGeom>
          <a:solidFill>
            <a:schemeClr val="dk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4"/>
          <p:cNvSpPr/>
          <p:nvPr/>
        </p:nvSpPr>
        <p:spPr>
          <a:xfrm>
            <a:off x="940440" y="3799082"/>
            <a:ext cx="3307800" cy="8328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4"/>
          <p:cNvSpPr/>
          <p:nvPr/>
        </p:nvSpPr>
        <p:spPr>
          <a:xfrm>
            <a:off x="531459" y="3738338"/>
            <a:ext cx="851100" cy="914100"/>
          </a:xfrm>
          <a:prstGeom prst="ellipse">
            <a:avLst/>
          </a:prstGeom>
          <a:solidFill>
            <a:schemeClr val="accent5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4"/>
          <p:cNvSpPr/>
          <p:nvPr/>
        </p:nvSpPr>
        <p:spPr>
          <a:xfrm flipH="1">
            <a:off x="4897456" y="2521990"/>
            <a:ext cx="3307800" cy="8328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4"/>
          <p:cNvSpPr/>
          <p:nvPr/>
        </p:nvSpPr>
        <p:spPr>
          <a:xfrm flipH="1">
            <a:off x="7763138" y="2461247"/>
            <a:ext cx="851100" cy="914100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54"/>
          <p:cNvSpPr/>
          <p:nvPr/>
        </p:nvSpPr>
        <p:spPr>
          <a:xfrm flipH="1">
            <a:off x="4897456" y="3809829"/>
            <a:ext cx="3307800" cy="8328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54"/>
          <p:cNvSpPr/>
          <p:nvPr/>
        </p:nvSpPr>
        <p:spPr>
          <a:xfrm flipH="1">
            <a:off x="7763138" y="3749086"/>
            <a:ext cx="851100" cy="914100"/>
          </a:xfrm>
          <a:prstGeom prst="ellipse">
            <a:avLst/>
          </a:pr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4"/>
          <p:cNvSpPr/>
          <p:nvPr/>
        </p:nvSpPr>
        <p:spPr>
          <a:xfrm>
            <a:off x="938994" y="1246599"/>
            <a:ext cx="3307800" cy="8328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54"/>
          <p:cNvSpPr/>
          <p:nvPr/>
        </p:nvSpPr>
        <p:spPr>
          <a:xfrm>
            <a:off x="530013" y="1185855"/>
            <a:ext cx="851100" cy="914100"/>
          </a:xfrm>
          <a:prstGeom prst="ellipse">
            <a:avLst/>
          </a:prstGeom>
          <a:solidFill>
            <a:schemeClr val="lt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54"/>
          <p:cNvSpPr txBox="1"/>
          <p:nvPr>
            <p:ph idx="2" type="title"/>
          </p:nvPr>
        </p:nvSpPr>
        <p:spPr>
          <a:xfrm>
            <a:off x="532831" y="1185446"/>
            <a:ext cx="848400" cy="9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74" name="Google Shape;574;p54"/>
          <p:cNvSpPr txBox="1"/>
          <p:nvPr>
            <p:ph idx="4" type="title"/>
          </p:nvPr>
        </p:nvSpPr>
        <p:spPr>
          <a:xfrm>
            <a:off x="7761892" y="1169283"/>
            <a:ext cx="848400" cy="9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75" name="Google Shape;575;p54"/>
          <p:cNvSpPr txBox="1"/>
          <p:nvPr>
            <p:ph idx="7" type="title"/>
          </p:nvPr>
        </p:nvSpPr>
        <p:spPr>
          <a:xfrm>
            <a:off x="531459" y="2461970"/>
            <a:ext cx="848400" cy="9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76" name="Google Shape;576;p54"/>
          <p:cNvSpPr txBox="1"/>
          <p:nvPr>
            <p:ph idx="16" type="title"/>
          </p:nvPr>
        </p:nvSpPr>
        <p:spPr>
          <a:xfrm>
            <a:off x="531459" y="3749810"/>
            <a:ext cx="848400" cy="9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77" name="Google Shape;577;p54"/>
          <p:cNvSpPr txBox="1"/>
          <p:nvPr>
            <p:ph idx="1" type="subTitle"/>
          </p:nvPr>
        </p:nvSpPr>
        <p:spPr>
          <a:xfrm>
            <a:off x="1422955" y="1160875"/>
            <a:ext cx="2872800" cy="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Населенный пункт</a:t>
            </a:r>
            <a:endParaRPr sz="1600"/>
          </a:p>
        </p:txBody>
      </p:sp>
      <p:sp>
        <p:nvSpPr>
          <p:cNvPr id="578" name="Google Shape;578;p54"/>
          <p:cNvSpPr txBox="1"/>
          <p:nvPr>
            <p:ph idx="3" type="subTitle"/>
          </p:nvPr>
        </p:nvSpPr>
        <p:spPr>
          <a:xfrm>
            <a:off x="1358650" y="1424075"/>
            <a:ext cx="3073500" cy="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Выделили несколько пунктов OOO “Ромашка”, используем данные чтобы дать точные рекомендации</a:t>
            </a:r>
            <a:endParaRPr sz="1100"/>
          </a:p>
        </p:txBody>
      </p:sp>
      <p:sp>
        <p:nvSpPr>
          <p:cNvPr id="579" name="Google Shape;579;p54"/>
          <p:cNvSpPr txBox="1"/>
          <p:nvPr>
            <p:ph idx="5" type="subTitle"/>
          </p:nvPr>
        </p:nvSpPr>
        <p:spPr>
          <a:xfrm>
            <a:off x="3930349" y="1160884"/>
            <a:ext cx="38580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Процентные соотношения </a:t>
            </a:r>
            <a:endParaRPr sz="1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выкупа </a:t>
            </a:r>
            <a:endParaRPr sz="1200"/>
          </a:p>
        </p:txBody>
      </p:sp>
      <p:sp>
        <p:nvSpPr>
          <p:cNvPr id="580" name="Google Shape;580;p54"/>
          <p:cNvSpPr txBox="1"/>
          <p:nvPr>
            <p:ph idx="6" type="subTitle"/>
          </p:nvPr>
        </p:nvSpPr>
        <p:spPr>
          <a:xfrm>
            <a:off x="4915550" y="1541275"/>
            <a:ext cx="2872800" cy="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Д</a:t>
            </a:r>
            <a:r>
              <a:rPr lang="en" sz="1100"/>
              <a:t>ает понять , как покупают данный товар по сравнению с другими</a:t>
            </a:r>
            <a:endParaRPr sz="1100"/>
          </a:p>
        </p:txBody>
      </p:sp>
      <p:sp>
        <p:nvSpPr>
          <p:cNvPr id="581" name="Google Shape;581;p54"/>
          <p:cNvSpPr txBox="1"/>
          <p:nvPr>
            <p:ph idx="8" type="subTitle"/>
          </p:nvPr>
        </p:nvSpPr>
        <p:spPr>
          <a:xfrm>
            <a:off x="1422955" y="2503970"/>
            <a:ext cx="2872800" cy="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Товар</a:t>
            </a:r>
            <a:endParaRPr sz="1600"/>
          </a:p>
        </p:txBody>
      </p:sp>
      <p:sp>
        <p:nvSpPr>
          <p:cNvPr id="582" name="Google Shape;582;p54"/>
          <p:cNvSpPr txBox="1"/>
          <p:nvPr>
            <p:ph idx="9" type="subTitle"/>
          </p:nvPr>
        </p:nvSpPr>
        <p:spPr>
          <a:xfrm>
            <a:off x="1422930" y="2746448"/>
            <a:ext cx="28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Разделили данные по наименованию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4"/>
          <p:cNvSpPr txBox="1"/>
          <p:nvPr>
            <p:ph type="title"/>
          </p:nvPr>
        </p:nvSpPr>
        <p:spPr>
          <a:xfrm>
            <a:off x="713225" y="435357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Используемые метрики</a:t>
            </a:r>
            <a:endParaRPr/>
          </a:p>
        </p:txBody>
      </p:sp>
      <p:sp>
        <p:nvSpPr>
          <p:cNvPr id="584" name="Google Shape;584;p54"/>
          <p:cNvSpPr txBox="1"/>
          <p:nvPr>
            <p:ph idx="13" type="title"/>
          </p:nvPr>
        </p:nvSpPr>
        <p:spPr>
          <a:xfrm>
            <a:off x="7761892" y="2484923"/>
            <a:ext cx="848400" cy="9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85" name="Google Shape;585;p54"/>
          <p:cNvSpPr txBox="1"/>
          <p:nvPr>
            <p:ph idx="14" type="subTitle"/>
          </p:nvPr>
        </p:nvSpPr>
        <p:spPr>
          <a:xfrm>
            <a:off x="4915561" y="2459716"/>
            <a:ext cx="2872800" cy="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Стоимость товара</a:t>
            </a:r>
            <a:endParaRPr sz="1600"/>
          </a:p>
        </p:txBody>
      </p:sp>
      <p:sp>
        <p:nvSpPr>
          <p:cNvPr id="586" name="Google Shape;586;p54"/>
          <p:cNvSpPr txBox="1"/>
          <p:nvPr>
            <p:ph idx="15" type="subTitle"/>
          </p:nvPr>
        </p:nvSpPr>
        <p:spPr>
          <a:xfrm>
            <a:off x="4915555" y="2702186"/>
            <a:ext cx="28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Усреднили по каждому наименованию для дальнейшей обработки</a:t>
            </a:r>
            <a:endParaRPr sz="1200"/>
          </a:p>
        </p:txBody>
      </p:sp>
      <p:sp>
        <p:nvSpPr>
          <p:cNvPr id="587" name="Google Shape;587;p54"/>
          <p:cNvSpPr txBox="1"/>
          <p:nvPr>
            <p:ph idx="17" type="subTitle"/>
          </p:nvPr>
        </p:nvSpPr>
        <p:spPr>
          <a:xfrm>
            <a:off x="1422955" y="3769281"/>
            <a:ext cx="2872800" cy="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Категория товара</a:t>
            </a:r>
            <a:endParaRPr sz="1600"/>
          </a:p>
        </p:txBody>
      </p:sp>
      <p:sp>
        <p:nvSpPr>
          <p:cNvPr id="588" name="Google Shape;588;p54"/>
          <p:cNvSpPr txBox="1"/>
          <p:nvPr>
            <p:ph idx="18" type="subTitle"/>
          </p:nvPr>
        </p:nvSpPr>
        <p:spPr>
          <a:xfrm>
            <a:off x="1422950" y="4008300"/>
            <a:ext cx="287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Классифицировали товары по группам, чтобы определить некоторые зависимости 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89" name="Google Shape;589;p54"/>
          <p:cNvSpPr txBox="1"/>
          <p:nvPr>
            <p:ph idx="19" type="title"/>
          </p:nvPr>
        </p:nvSpPr>
        <p:spPr>
          <a:xfrm>
            <a:off x="7761892" y="3749810"/>
            <a:ext cx="848400" cy="9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90" name="Google Shape;590;p54"/>
          <p:cNvSpPr txBox="1"/>
          <p:nvPr>
            <p:ph idx="20" type="subTitle"/>
          </p:nvPr>
        </p:nvSpPr>
        <p:spPr>
          <a:xfrm>
            <a:off x="4915555" y="3783706"/>
            <a:ext cx="2872800" cy="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Кол-во выкупа в шт</a:t>
            </a:r>
            <a:endParaRPr sz="1600"/>
          </a:p>
        </p:txBody>
      </p:sp>
      <p:sp>
        <p:nvSpPr>
          <p:cNvPr id="591" name="Google Shape;591;p54"/>
          <p:cNvSpPr txBox="1"/>
          <p:nvPr>
            <p:ph idx="21" type="subTitle"/>
          </p:nvPr>
        </p:nvSpPr>
        <p:spPr>
          <a:xfrm>
            <a:off x="4915555" y="4008300"/>
            <a:ext cx="2872800" cy="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Рассчитали для вынесения дальнейших рекомендаций по расположению товаров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5"/>
          <p:cNvSpPr txBox="1"/>
          <p:nvPr>
            <p:ph type="title"/>
          </p:nvPr>
        </p:nvSpPr>
        <p:spPr>
          <a:xfrm>
            <a:off x="713100" y="333632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HADI-метод </a:t>
            </a:r>
            <a:endParaRPr/>
          </a:p>
        </p:txBody>
      </p:sp>
      <p:sp>
        <p:nvSpPr>
          <p:cNvPr id="597" name="Google Shape;597;p55"/>
          <p:cNvSpPr/>
          <p:nvPr/>
        </p:nvSpPr>
        <p:spPr>
          <a:xfrm>
            <a:off x="3235215" y="1283709"/>
            <a:ext cx="1469534" cy="1270698"/>
          </a:xfrm>
          <a:custGeom>
            <a:rect b="b" l="l" r="r" t="t"/>
            <a:pathLst>
              <a:path extrusionOk="0" h="22802" w="26370">
                <a:moveTo>
                  <a:pt x="22722" y="0"/>
                </a:moveTo>
                <a:cubicBezTo>
                  <a:pt x="10161" y="40"/>
                  <a:pt x="1" y="10227"/>
                  <a:pt x="1" y="22801"/>
                </a:cubicBezTo>
                <a:lnTo>
                  <a:pt x="7668" y="22801"/>
                </a:lnTo>
                <a:cubicBezTo>
                  <a:pt x="7668" y="22775"/>
                  <a:pt x="7668" y="22748"/>
                  <a:pt x="7668" y="22722"/>
                </a:cubicBezTo>
                <a:cubicBezTo>
                  <a:pt x="7668" y="20652"/>
                  <a:pt x="9339" y="18981"/>
                  <a:pt x="11395" y="18981"/>
                </a:cubicBezTo>
                <a:cubicBezTo>
                  <a:pt x="13451" y="18981"/>
                  <a:pt x="15122" y="20652"/>
                  <a:pt x="15122" y="22722"/>
                </a:cubicBezTo>
                <a:cubicBezTo>
                  <a:pt x="15122" y="22748"/>
                  <a:pt x="15122" y="22775"/>
                  <a:pt x="15122" y="22801"/>
                </a:cubicBezTo>
                <a:lnTo>
                  <a:pt x="22722" y="22801"/>
                </a:lnTo>
                <a:lnTo>
                  <a:pt x="22722" y="15997"/>
                </a:lnTo>
                <a:lnTo>
                  <a:pt x="22789" y="15997"/>
                </a:lnTo>
                <a:cubicBezTo>
                  <a:pt x="24619" y="15930"/>
                  <a:pt x="26105" y="14538"/>
                  <a:pt x="26343" y="12760"/>
                </a:cubicBezTo>
                <a:cubicBezTo>
                  <a:pt x="26357" y="12601"/>
                  <a:pt x="26370" y="12442"/>
                  <a:pt x="26370" y="12269"/>
                </a:cubicBezTo>
                <a:cubicBezTo>
                  <a:pt x="26370" y="10267"/>
                  <a:pt x="24778" y="8622"/>
                  <a:pt x="22789" y="8542"/>
                </a:cubicBezTo>
                <a:lnTo>
                  <a:pt x="22722" y="8542"/>
                </a:lnTo>
                <a:lnTo>
                  <a:pt x="2272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5"/>
          <p:cNvSpPr/>
          <p:nvPr/>
        </p:nvSpPr>
        <p:spPr>
          <a:xfrm>
            <a:off x="4488969" y="2741788"/>
            <a:ext cx="1482853" cy="1270698"/>
          </a:xfrm>
          <a:custGeom>
            <a:rect b="b" l="l" r="r" t="t"/>
            <a:pathLst>
              <a:path extrusionOk="0" h="22802" w="26609">
                <a:moveTo>
                  <a:pt x="3873" y="1"/>
                </a:moveTo>
                <a:lnTo>
                  <a:pt x="3873" y="7628"/>
                </a:lnTo>
                <a:lnTo>
                  <a:pt x="3728" y="7628"/>
                </a:lnTo>
                <a:cubicBezTo>
                  <a:pt x="1672" y="7628"/>
                  <a:pt x="0" y="9299"/>
                  <a:pt x="0" y="11355"/>
                </a:cubicBezTo>
                <a:cubicBezTo>
                  <a:pt x="0" y="13424"/>
                  <a:pt x="1672" y="15095"/>
                  <a:pt x="3728" y="15095"/>
                </a:cubicBezTo>
                <a:lnTo>
                  <a:pt x="3807" y="15095"/>
                </a:lnTo>
                <a:cubicBezTo>
                  <a:pt x="3834" y="15095"/>
                  <a:pt x="3860" y="15095"/>
                  <a:pt x="3873" y="15082"/>
                </a:cubicBezTo>
                <a:lnTo>
                  <a:pt x="3873" y="22802"/>
                </a:lnTo>
                <a:cubicBezTo>
                  <a:pt x="5545" y="22802"/>
                  <a:pt x="7176" y="22616"/>
                  <a:pt x="8741" y="22271"/>
                </a:cubicBezTo>
                <a:cubicBezTo>
                  <a:pt x="16779" y="20494"/>
                  <a:pt x="23226" y="14472"/>
                  <a:pt x="25613" y="6673"/>
                </a:cubicBezTo>
                <a:cubicBezTo>
                  <a:pt x="26263" y="4564"/>
                  <a:pt x="26608" y="2322"/>
                  <a:pt x="26608" y="1"/>
                </a:cubicBezTo>
                <a:lnTo>
                  <a:pt x="18902" y="1"/>
                </a:lnTo>
                <a:cubicBezTo>
                  <a:pt x="18849" y="2030"/>
                  <a:pt x="17204" y="3648"/>
                  <a:pt x="15161" y="3648"/>
                </a:cubicBezTo>
                <a:cubicBezTo>
                  <a:pt x="13132" y="3648"/>
                  <a:pt x="11487" y="2030"/>
                  <a:pt x="114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55"/>
          <p:cNvSpPr/>
          <p:nvPr/>
        </p:nvSpPr>
        <p:spPr>
          <a:xfrm>
            <a:off x="4705082" y="1284695"/>
            <a:ext cx="1266296" cy="1473212"/>
          </a:xfrm>
          <a:custGeom>
            <a:rect b="b" l="l" r="r" t="t"/>
            <a:pathLst>
              <a:path extrusionOk="0" h="26436" w="22723">
                <a:moveTo>
                  <a:pt x="1" y="0"/>
                </a:moveTo>
                <a:lnTo>
                  <a:pt x="1" y="8542"/>
                </a:lnTo>
                <a:cubicBezTo>
                  <a:pt x="1990" y="8622"/>
                  <a:pt x="3582" y="10254"/>
                  <a:pt x="3582" y="12270"/>
                </a:cubicBezTo>
                <a:cubicBezTo>
                  <a:pt x="3582" y="14273"/>
                  <a:pt x="1990" y="15917"/>
                  <a:pt x="1" y="15997"/>
                </a:cubicBezTo>
                <a:lnTo>
                  <a:pt x="1" y="22788"/>
                </a:lnTo>
                <a:lnTo>
                  <a:pt x="7561" y="22788"/>
                </a:lnTo>
                <a:cubicBezTo>
                  <a:pt x="7601" y="24818"/>
                  <a:pt x="9259" y="26436"/>
                  <a:pt x="11288" y="26436"/>
                </a:cubicBezTo>
                <a:cubicBezTo>
                  <a:pt x="13318" y="26436"/>
                  <a:pt x="14976" y="24818"/>
                  <a:pt x="15016" y="22788"/>
                </a:cubicBezTo>
                <a:lnTo>
                  <a:pt x="22722" y="22788"/>
                </a:lnTo>
                <a:cubicBezTo>
                  <a:pt x="22722" y="20958"/>
                  <a:pt x="22510" y="19180"/>
                  <a:pt x="22099" y="17469"/>
                </a:cubicBezTo>
                <a:cubicBezTo>
                  <a:pt x="20282" y="9882"/>
                  <a:pt x="14671" y="3767"/>
                  <a:pt x="7389" y="1247"/>
                </a:cubicBezTo>
                <a:cubicBezTo>
                  <a:pt x="5068" y="438"/>
                  <a:pt x="2587" y="0"/>
                  <a:pt x="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55"/>
          <p:cNvSpPr/>
          <p:nvPr/>
        </p:nvSpPr>
        <p:spPr>
          <a:xfrm>
            <a:off x="3235178" y="2529007"/>
            <a:ext cx="1266240" cy="1483633"/>
          </a:xfrm>
          <a:custGeom>
            <a:rect b="b" l="l" r="r" t="t"/>
            <a:pathLst>
              <a:path extrusionOk="0" h="26623" w="22722">
                <a:moveTo>
                  <a:pt x="11394" y="1"/>
                </a:moveTo>
                <a:cubicBezTo>
                  <a:pt x="9338" y="1"/>
                  <a:pt x="7667" y="1672"/>
                  <a:pt x="7667" y="3741"/>
                </a:cubicBezTo>
                <a:cubicBezTo>
                  <a:pt x="7667" y="3768"/>
                  <a:pt x="7667" y="3794"/>
                  <a:pt x="7667" y="3821"/>
                </a:cubicBezTo>
                <a:lnTo>
                  <a:pt x="0" y="3821"/>
                </a:lnTo>
                <a:cubicBezTo>
                  <a:pt x="0" y="9830"/>
                  <a:pt x="2321" y="15281"/>
                  <a:pt x="6115" y="19353"/>
                </a:cubicBezTo>
                <a:cubicBezTo>
                  <a:pt x="10267" y="23810"/>
                  <a:pt x="16169" y="26596"/>
                  <a:pt x="22722" y="26622"/>
                </a:cubicBezTo>
                <a:lnTo>
                  <a:pt x="22722" y="18902"/>
                </a:lnTo>
                <a:lnTo>
                  <a:pt x="22642" y="18902"/>
                </a:lnTo>
                <a:cubicBezTo>
                  <a:pt x="20586" y="18902"/>
                  <a:pt x="18915" y="17231"/>
                  <a:pt x="18915" y="15175"/>
                </a:cubicBezTo>
                <a:cubicBezTo>
                  <a:pt x="18915" y="14339"/>
                  <a:pt x="19193" y="13557"/>
                  <a:pt x="19658" y="12933"/>
                </a:cubicBezTo>
                <a:cubicBezTo>
                  <a:pt x="20334" y="12031"/>
                  <a:pt x="21422" y="11448"/>
                  <a:pt x="22642" y="11448"/>
                </a:cubicBezTo>
                <a:lnTo>
                  <a:pt x="22722" y="11448"/>
                </a:lnTo>
                <a:lnTo>
                  <a:pt x="22722" y="3821"/>
                </a:lnTo>
                <a:lnTo>
                  <a:pt x="15121" y="3821"/>
                </a:lnTo>
                <a:cubicBezTo>
                  <a:pt x="15121" y="3794"/>
                  <a:pt x="15121" y="3768"/>
                  <a:pt x="15121" y="3741"/>
                </a:cubicBezTo>
                <a:cubicBezTo>
                  <a:pt x="15121" y="1672"/>
                  <a:pt x="13450" y="1"/>
                  <a:pt x="113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1" name="Google Shape;601;p55"/>
          <p:cNvGrpSpPr/>
          <p:nvPr/>
        </p:nvGrpSpPr>
        <p:grpSpPr>
          <a:xfrm>
            <a:off x="3657313" y="3148816"/>
            <a:ext cx="440383" cy="440333"/>
            <a:chOff x="-1333975" y="2365850"/>
            <a:chExt cx="292225" cy="293575"/>
          </a:xfrm>
        </p:grpSpPr>
        <p:sp>
          <p:nvSpPr>
            <p:cNvPr id="602" name="Google Shape;602;p55"/>
            <p:cNvSpPr/>
            <p:nvPr/>
          </p:nvSpPr>
          <p:spPr>
            <a:xfrm>
              <a:off x="-1285150" y="2365850"/>
              <a:ext cx="191225" cy="293575"/>
            </a:xfrm>
            <a:custGeom>
              <a:rect b="b" l="l" r="r" t="t"/>
              <a:pathLst>
                <a:path extrusionOk="0" h="11743" w="7649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5"/>
            <p:cNvSpPr/>
            <p:nvPr/>
          </p:nvSpPr>
          <p:spPr>
            <a:xfrm>
              <a:off x="-1076425" y="2452250"/>
              <a:ext cx="34675" cy="18150"/>
            </a:xfrm>
            <a:custGeom>
              <a:rect b="b" l="l" r="r" t="t"/>
              <a:pathLst>
                <a:path extrusionOk="0" h="726" w="1387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5"/>
            <p:cNvSpPr/>
            <p:nvPr/>
          </p:nvSpPr>
          <p:spPr>
            <a:xfrm>
              <a:off x="-1333975" y="2452250"/>
              <a:ext cx="34675" cy="18150"/>
            </a:xfrm>
            <a:custGeom>
              <a:rect b="b" l="l" r="r" t="t"/>
              <a:pathLst>
                <a:path extrusionOk="0" h="726" w="1387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5"/>
            <p:cNvSpPr/>
            <p:nvPr/>
          </p:nvSpPr>
          <p:spPr>
            <a:xfrm>
              <a:off x="-1093750" y="2383050"/>
              <a:ext cx="35450" cy="26575"/>
            </a:xfrm>
            <a:custGeom>
              <a:rect b="b" l="l" r="r" t="t"/>
              <a:pathLst>
                <a:path extrusionOk="0" h="1063" w="1418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5"/>
            <p:cNvSpPr/>
            <p:nvPr/>
          </p:nvSpPr>
          <p:spPr>
            <a:xfrm>
              <a:off x="-1317450" y="2512575"/>
              <a:ext cx="35475" cy="26225"/>
            </a:xfrm>
            <a:custGeom>
              <a:rect b="b" l="l" r="r" t="t"/>
              <a:pathLst>
                <a:path extrusionOk="0" h="1049" w="1419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5"/>
            <p:cNvSpPr/>
            <p:nvPr/>
          </p:nvSpPr>
          <p:spPr>
            <a:xfrm>
              <a:off x="-1092975" y="2512575"/>
              <a:ext cx="34675" cy="25525"/>
            </a:xfrm>
            <a:custGeom>
              <a:rect b="b" l="l" r="r" t="t"/>
              <a:pathLst>
                <a:path extrusionOk="0" h="1021" w="1387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5"/>
            <p:cNvSpPr/>
            <p:nvPr/>
          </p:nvSpPr>
          <p:spPr>
            <a:xfrm>
              <a:off x="-1316650" y="2383750"/>
              <a:ext cx="34675" cy="25525"/>
            </a:xfrm>
            <a:custGeom>
              <a:rect b="b" l="l" r="r" t="t"/>
              <a:pathLst>
                <a:path extrusionOk="0" h="1021" w="1387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5"/>
            <p:cNvSpPr/>
            <p:nvPr/>
          </p:nvSpPr>
          <p:spPr>
            <a:xfrm>
              <a:off x="-1239475" y="2401575"/>
              <a:ext cx="102425" cy="153100"/>
            </a:xfrm>
            <a:custGeom>
              <a:rect b="b" l="l" r="r" t="t"/>
              <a:pathLst>
                <a:path extrusionOk="0" h="6124" w="4097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Google Shape;610;p55"/>
          <p:cNvGrpSpPr/>
          <p:nvPr/>
        </p:nvGrpSpPr>
        <p:grpSpPr>
          <a:xfrm>
            <a:off x="3648137" y="1801146"/>
            <a:ext cx="440352" cy="440325"/>
            <a:chOff x="-2060175" y="2768875"/>
            <a:chExt cx="291450" cy="292225"/>
          </a:xfrm>
        </p:grpSpPr>
        <p:sp>
          <p:nvSpPr>
            <p:cNvPr id="611" name="Google Shape;611;p55"/>
            <p:cNvSpPr/>
            <p:nvPr/>
          </p:nvSpPr>
          <p:spPr>
            <a:xfrm>
              <a:off x="-2060175" y="2768875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5"/>
            <p:cNvSpPr/>
            <p:nvPr/>
          </p:nvSpPr>
          <p:spPr>
            <a:xfrm>
              <a:off x="-2008975" y="2855525"/>
              <a:ext cx="189050" cy="84500"/>
            </a:xfrm>
            <a:custGeom>
              <a:rect b="b" l="l" r="r" t="t"/>
              <a:pathLst>
                <a:path extrusionOk="0" h="3380" w="7562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3" name="Google Shape;613;p55"/>
          <p:cNvSpPr txBox="1"/>
          <p:nvPr/>
        </p:nvSpPr>
        <p:spPr>
          <a:xfrm>
            <a:off x="679200" y="2817505"/>
            <a:ext cx="17205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Insights</a:t>
            </a:r>
            <a:endParaRPr b="1" sz="18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4" name="Google Shape;614;p55"/>
          <p:cNvSpPr txBox="1"/>
          <p:nvPr/>
        </p:nvSpPr>
        <p:spPr>
          <a:xfrm>
            <a:off x="88775" y="3161750"/>
            <a:ext cx="3486300" cy="16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Выявилась прямая зависимость количества покупок от категории товаров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Цена товара так же влияет на покупку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За раз покупали не более 4 товаров 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Остатки на складе и полках зависят от товара 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5" name="Google Shape;615;p55"/>
          <p:cNvSpPr txBox="1"/>
          <p:nvPr/>
        </p:nvSpPr>
        <p:spPr>
          <a:xfrm>
            <a:off x="679200" y="1143024"/>
            <a:ext cx="17205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Hypothesis</a:t>
            </a:r>
            <a:endParaRPr b="1"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6" name="Google Shape;616;p55"/>
          <p:cNvSpPr txBox="1"/>
          <p:nvPr/>
        </p:nvSpPr>
        <p:spPr>
          <a:xfrm>
            <a:off x="88775" y="1441075"/>
            <a:ext cx="33483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Open Sans"/>
              <a:buChar char="●"/>
            </a:pPr>
            <a:r>
              <a:rPr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Мы предположили, что существует зависимость кол-ва покупок от категории товара</a:t>
            </a:r>
            <a:endParaRPr sz="1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Open Sans"/>
              <a:buChar char="●"/>
            </a:pPr>
            <a:r>
              <a:rPr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Так же можем полагать, что объем купленного товара зависит от сезона</a:t>
            </a:r>
            <a:endParaRPr sz="1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7" name="Google Shape;617;p55"/>
          <p:cNvSpPr txBox="1"/>
          <p:nvPr/>
        </p:nvSpPr>
        <p:spPr>
          <a:xfrm>
            <a:off x="6847025" y="2817506"/>
            <a:ext cx="17205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8" name="Google Shape;618;p55"/>
          <p:cNvSpPr txBox="1"/>
          <p:nvPr/>
        </p:nvSpPr>
        <p:spPr>
          <a:xfrm>
            <a:off x="5971825" y="3161750"/>
            <a:ext cx="30834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В обработанных нами данных, получилось 4 категории товаров, на основе которых можно сделать выводы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Собраны данные за один месяц, что позволяет нам определить востребованность продукта по дню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9" name="Google Shape;619;p55"/>
          <p:cNvSpPr txBox="1"/>
          <p:nvPr/>
        </p:nvSpPr>
        <p:spPr>
          <a:xfrm>
            <a:off x="6742025" y="1144680"/>
            <a:ext cx="17205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Action</a:t>
            </a:r>
            <a:endParaRPr b="1" sz="18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0" name="Google Shape;620;p55"/>
          <p:cNvSpPr txBox="1"/>
          <p:nvPr/>
        </p:nvSpPr>
        <p:spPr>
          <a:xfrm>
            <a:off x="5971700" y="1565275"/>
            <a:ext cx="3083400" cy="13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Open Sans"/>
              <a:buChar char="●"/>
            </a:pPr>
            <a:r>
              <a:rPr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Для выявления правильности поставленных гипотез мы обработали да</a:t>
            </a:r>
            <a:r>
              <a:rPr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нные</a:t>
            </a:r>
            <a:endParaRPr sz="1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Open Sans"/>
              <a:buChar char="●"/>
            </a:pPr>
            <a:r>
              <a:rPr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Определили наиболее важные для нас метрики  </a:t>
            </a:r>
            <a:endParaRPr sz="1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21" name="Google Shape;621;p55"/>
          <p:cNvCxnSpPr/>
          <p:nvPr/>
        </p:nvCxnSpPr>
        <p:spPr>
          <a:xfrm>
            <a:off x="2124650" y="1198850"/>
            <a:ext cx="1790700" cy="76200"/>
          </a:xfrm>
          <a:prstGeom prst="bentConnector3">
            <a:avLst>
              <a:gd fmla="val 100000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2" name="Google Shape;622;p55"/>
          <p:cNvCxnSpPr/>
          <p:nvPr/>
        </p:nvCxnSpPr>
        <p:spPr>
          <a:xfrm>
            <a:off x="1860300" y="2991413"/>
            <a:ext cx="13479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p55"/>
          <p:cNvCxnSpPr/>
          <p:nvPr/>
        </p:nvCxnSpPr>
        <p:spPr>
          <a:xfrm flipH="1">
            <a:off x="5351800" y="1199100"/>
            <a:ext cx="1790700" cy="76200"/>
          </a:xfrm>
          <a:prstGeom prst="bentConnector3">
            <a:avLst>
              <a:gd fmla="val 10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p55"/>
          <p:cNvCxnSpPr/>
          <p:nvPr/>
        </p:nvCxnSpPr>
        <p:spPr>
          <a:xfrm rot="10800000">
            <a:off x="6036900" y="2991413"/>
            <a:ext cx="1347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55"/>
          <p:cNvSpPr/>
          <p:nvPr/>
        </p:nvSpPr>
        <p:spPr>
          <a:xfrm>
            <a:off x="5200533" y="1996626"/>
            <a:ext cx="94631" cy="232144"/>
          </a:xfrm>
          <a:custGeom>
            <a:rect b="b" l="l" r="r" t="t"/>
            <a:pathLst>
              <a:path extrusionOk="0" h="13382" w="5455">
                <a:moveTo>
                  <a:pt x="2732" y="8422"/>
                </a:moveTo>
                <a:cubicBezTo>
                  <a:pt x="3114" y="8422"/>
                  <a:pt x="3481" y="8716"/>
                  <a:pt x="3481" y="9174"/>
                </a:cubicBezTo>
                <a:cubicBezTo>
                  <a:pt x="3459" y="9577"/>
                  <a:pt x="3141" y="9895"/>
                  <a:pt x="2738" y="9917"/>
                </a:cubicBezTo>
                <a:cubicBezTo>
                  <a:pt x="2059" y="9917"/>
                  <a:pt x="1740" y="9110"/>
                  <a:pt x="2207" y="8643"/>
                </a:cubicBezTo>
                <a:cubicBezTo>
                  <a:pt x="2359" y="8491"/>
                  <a:pt x="2548" y="8422"/>
                  <a:pt x="2732" y="8422"/>
                </a:cubicBezTo>
                <a:close/>
                <a:moveTo>
                  <a:pt x="2738" y="0"/>
                </a:moveTo>
                <a:cubicBezTo>
                  <a:pt x="2366" y="0"/>
                  <a:pt x="1995" y="249"/>
                  <a:pt x="1995" y="748"/>
                </a:cubicBezTo>
                <a:lnTo>
                  <a:pt x="1995" y="7051"/>
                </a:lnTo>
                <a:cubicBezTo>
                  <a:pt x="0" y="7752"/>
                  <a:pt x="0" y="10575"/>
                  <a:pt x="1995" y="11275"/>
                </a:cubicBezTo>
                <a:lnTo>
                  <a:pt x="1995" y="12633"/>
                </a:lnTo>
                <a:cubicBezTo>
                  <a:pt x="1995" y="13132"/>
                  <a:pt x="2366" y="13381"/>
                  <a:pt x="2738" y="13381"/>
                </a:cubicBezTo>
                <a:cubicBezTo>
                  <a:pt x="3109" y="13381"/>
                  <a:pt x="3481" y="13132"/>
                  <a:pt x="3481" y="12633"/>
                </a:cubicBezTo>
                <a:lnTo>
                  <a:pt x="3481" y="11275"/>
                </a:lnTo>
                <a:cubicBezTo>
                  <a:pt x="5454" y="10575"/>
                  <a:pt x="5454" y="7752"/>
                  <a:pt x="3481" y="7051"/>
                </a:cubicBezTo>
                <a:lnTo>
                  <a:pt x="3481" y="748"/>
                </a:lnTo>
                <a:cubicBezTo>
                  <a:pt x="3481" y="249"/>
                  <a:pt x="3109" y="0"/>
                  <a:pt x="2738" y="0"/>
                </a:cubicBezTo>
                <a:close/>
              </a:path>
            </a:pathLst>
          </a:custGeom>
          <a:solidFill>
            <a:srgbClr val="FFF0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5"/>
          <p:cNvSpPr/>
          <p:nvPr/>
        </p:nvSpPr>
        <p:spPr>
          <a:xfrm>
            <a:off x="5290722" y="1996626"/>
            <a:ext cx="94648" cy="232144"/>
          </a:xfrm>
          <a:custGeom>
            <a:rect b="b" l="l" r="r" t="t"/>
            <a:pathLst>
              <a:path extrusionOk="0" h="13382" w="5456">
                <a:moveTo>
                  <a:pt x="2724" y="3460"/>
                </a:moveTo>
                <a:cubicBezTo>
                  <a:pt x="3109" y="3460"/>
                  <a:pt x="3481" y="3761"/>
                  <a:pt x="3481" y="4208"/>
                </a:cubicBezTo>
                <a:cubicBezTo>
                  <a:pt x="3481" y="4611"/>
                  <a:pt x="3142" y="4950"/>
                  <a:pt x="2739" y="4950"/>
                </a:cubicBezTo>
                <a:cubicBezTo>
                  <a:pt x="2081" y="4950"/>
                  <a:pt x="1741" y="4144"/>
                  <a:pt x="2208" y="3677"/>
                </a:cubicBezTo>
                <a:cubicBezTo>
                  <a:pt x="2358" y="3527"/>
                  <a:pt x="2542" y="3460"/>
                  <a:pt x="2724" y="3460"/>
                </a:cubicBezTo>
                <a:close/>
                <a:moveTo>
                  <a:pt x="2739" y="0"/>
                </a:moveTo>
                <a:cubicBezTo>
                  <a:pt x="2367" y="0"/>
                  <a:pt x="1996" y="249"/>
                  <a:pt x="1996" y="748"/>
                </a:cubicBezTo>
                <a:lnTo>
                  <a:pt x="1996" y="2106"/>
                </a:lnTo>
                <a:cubicBezTo>
                  <a:pt x="1" y="2807"/>
                  <a:pt x="1" y="5608"/>
                  <a:pt x="1996" y="6309"/>
                </a:cubicBezTo>
                <a:lnTo>
                  <a:pt x="1996" y="12633"/>
                </a:lnTo>
                <a:cubicBezTo>
                  <a:pt x="1996" y="13132"/>
                  <a:pt x="2367" y="13381"/>
                  <a:pt x="2739" y="13381"/>
                </a:cubicBezTo>
                <a:cubicBezTo>
                  <a:pt x="3110" y="13381"/>
                  <a:pt x="3481" y="13132"/>
                  <a:pt x="3481" y="12633"/>
                </a:cubicBezTo>
                <a:lnTo>
                  <a:pt x="3481" y="6309"/>
                </a:lnTo>
                <a:cubicBezTo>
                  <a:pt x="5455" y="5608"/>
                  <a:pt x="5455" y="2807"/>
                  <a:pt x="3481" y="2106"/>
                </a:cubicBezTo>
                <a:lnTo>
                  <a:pt x="3481" y="748"/>
                </a:lnTo>
                <a:cubicBezTo>
                  <a:pt x="3481" y="249"/>
                  <a:pt x="3110" y="0"/>
                  <a:pt x="2739" y="0"/>
                </a:cubicBezTo>
                <a:close/>
              </a:path>
            </a:pathLst>
          </a:custGeom>
          <a:solidFill>
            <a:srgbClr val="FFF0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55"/>
          <p:cNvSpPr/>
          <p:nvPr/>
        </p:nvSpPr>
        <p:spPr>
          <a:xfrm>
            <a:off x="5110326" y="1997163"/>
            <a:ext cx="94631" cy="230774"/>
          </a:xfrm>
          <a:custGeom>
            <a:rect b="b" l="l" r="r" t="t"/>
            <a:pathLst>
              <a:path extrusionOk="0" h="13303" w="5455">
                <a:moveTo>
                  <a:pt x="2724" y="3429"/>
                </a:moveTo>
                <a:cubicBezTo>
                  <a:pt x="3109" y="3429"/>
                  <a:pt x="3481" y="3730"/>
                  <a:pt x="3481" y="4177"/>
                </a:cubicBezTo>
                <a:cubicBezTo>
                  <a:pt x="3460" y="4580"/>
                  <a:pt x="3141" y="4919"/>
                  <a:pt x="2717" y="4919"/>
                </a:cubicBezTo>
                <a:cubicBezTo>
                  <a:pt x="2059" y="4919"/>
                  <a:pt x="1719" y="4113"/>
                  <a:pt x="2208" y="3646"/>
                </a:cubicBezTo>
                <a:cubicBezTo>
                  <a:pt x="2357" y="3496"/>
                  <a:pt x="2542" y="3429"/>
                  <a:pt x="2724" y="3429"/>
                </a:cubicBezTo>
                <a:close/>
                <a:moveTo>
                  <a:pt x="2728" y="1"/>
                </a:moveTo>
                <a:cubicBezTo>
                  <a:pt x="2367" y="1"/>
                  <a:pt x="2006" y="240"/>
                  <a:pt x="1974" y="717"/>
                </a:cubicBezTo>
                <a:lnTo>
                  <a:pt x="1974" y="2075"/>
                </a:lnTo>
                <a:cubicBezTo>
                  <a:pt x="0" y="2776"/>
                  <a:pt x="0" y="5577"/>
                  <a:pt x="1974" y="6278"/>
                </a:cubicBezTo>
                <a:lnTo>
                  <a:pt x="1974" y="12602"/>
                </a:lnTo>
                <a:cubicBezTo>
                  <a:pt x="2006" y="13069"/>
                  <a:pt x="2367" y="13303"/>
                  <a:pt x="2728" y="13303"/>
                </a:cubicBezTo>
                <a:cubicBezTo>
                  <a:pt x="3088" y="13303"/>
                  <a:pt x="3449" y="13069"/>
                  <a:pt x="3481" y="12602"/>
                </a:cubicBezTo>
                <a:lnTo>
                  <a:pt x="3481" y="6278"/>
                </a:lnTo>
                <a:cubicBezTo>
                  <a:pt x="5455" y="5577"/>
                  <a:pt x="5455" y="2776"/>
                  <a:pt x="3481" y="2075"/>
                </a:cubicBezTo>
                <a:lnTo>
                  <a:pt x="3481" y="717"/>
                </a:lnTo>
                <a:cubicBezTo>
                  <a:pt x="3449" y="240"/>
                  <a:pt x="3088" y="1"/>
                  <a:pt x="2728" y="1"/>
                </a:cubicBezTo>
                <a:close/>
              </a:path>
            </a:pathLst>
          </a:custGeom>
          <a:solidFill>
            <a:srgbClr val="FFF0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55"/>
          <p:cNvSpPr/>
          <p:nvPr/>
        </p:nvSpPr>
        <p:spPr>
          <a:xfrm>
            <a:off x="5381294" y="1997163"/>
            <a:ext cx="94266" cy="230774"/>
          </a:xfrm>
          <a:custGeom>
            <a:rect b="b" l="l" r="r" t="t"/>
            <a:pathLst>
              <a:path extrusionOk="0" h="13303" w="5434">
                <a:moveTo>
                  <a:pt x="2712" y="8391"/>
                </a:moveTo>
                <a:cubicBezTo>
                  <a:pt x="3094" y="8391"/>
                  <a:pt x="3460" y="8685"/>
                  <a:pt x="3460" y="9143"/>
                </a:cubicBezTo>
                <a:cubicBezTo>
                  <a:pt x="3460" y="9546"/>
                  <a:pt x="3120" y="9886"/>
                  <a:pt x="2717" y="9886"/>
                </a:cubicBezTo>
                <a:cubicBezTo>
                  <a:pt x="2059" y="9864"/>
                  <a:pt x="1720" y="9079"/>
                  <a:pt x="2187" y="8612"/>
                </a:cubicBezTo>
                <a:cubicBezTo>
                  <a:pt x="2339" y="8460"/>
                  <a:pt x="2527" y="8391"/>
                  <a:pt x="2712" y="8391"/>
                </a:cubicBezTo>
                <a:close/>
                <a:moveTo>
                  <a:pt x="2717" y="1"/>
                </a:moveTo>
                <a:cubicBezTo>
                  <a:pt x="2362" y="1"/>
                  <a:pt x="2006" y="240"/>
                  <a:pt x="1974" y="717"/>
                </a:cubicBezTo>
                <a:lnTo>
                  <a:pt x="1974" y="7020"/>
                </a:lnTo>
                <a:cubicBezTo>
                  <a:pt x="1" y="7721"/>
                  <a:pt x="1" y="10522"/>
                  <a:pt x="1974" y="11244"/>
                </a:cubicBezTo>
                <a:lnTo>
                  <a:pt x="1974" y="12602"/>
                </a:lnTo>
                <a:cubicBezTo>
                  <a:pt x="2006" y="13069"/>
                  <a:pt x="2362" y="13303"/>
                  <a:pt x="2717" y="13303"/>
                </a:cubicBezTo>
                <a:cubicBezTo>
                  <a:pt x="3073" y="13303"/>
                  <a:pt x="3428" y="13069"/>
                  <a:pt x="3460" y="12602"/>
                </a:cubicBezTo>
                <a:lnTo>
                  <a:pt x="3460" y="11244"/>
                </a:lnTo>
                <a:cubicBezTo>
                  <a:pt x="5434" y="10522"/>
                  <a:pt x="5434" y="7721"/>
                  <a:pt x="3460" y="7020"/>
                </a:cubicBezTo>
                <a:lnTo>
                  <a:pt x="3460" y="717"/>
                </a:lnTo>
                <a:cubicBezTo>
                  <a:pt x="3428" y="240"/>
                  <a:pt x="3073" y="1"/>
                  <a:pt x="2717" y="1"/>
                </a:cubicBezTo>
                <a:close/>
              </a:path>
            </a:pathLst>
          </a:custGeom>
          <a:solidFill>
            <a:srgbClr val="FFF0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5"/>
          <p:cNvSpPr/>
          <p:nvPr/>
        </p:nvSpPr>
        <p:spPr>
          <a:xfrm>
            <a:off x="5471501" y="1996626"/>
            <a:ext cx="94631" cy="232144"/>
          </a:xfrm>
          <a:custGeom>
            <a:rect b="b" l="l" r="r" t="t"/>
            <a:pathLst>
              <a:path extrusionOk="0" h="13382" w="5455">
                <a:moveTo>
                  <a:pt x="2702" y="3460"/>
                </a:moveTo>
                <a:cubicBezTo>
                  <a:pt x="3087" y="3460"/>
                  <a:pt x="3460" y="3761"/>
                  <a:pt x="3460" y="4208"/>
                </a:cubicBezTo>
                <a:cubicBezTo>
                  <a:pt x="3460" y="4611"/>
                  <a:pt x="3141" y="4950"/>
                  <a:pt x="2717" y="4950"/>
                </a:cubicBezTo>
                <a:cubicBezTo>
                  <a:pt x="2059" y="4950"/>
                  <a:pt x="1719" y="4144"/>
                  <a:pt x="2186" y="3677"/>
                </a:cubicBezTo>
                <a:cubicBezTo>
                  <a:pt x="2336" y="3527"/>
                  <a:pt x="2521" y="3460"/>
                  <a:pt x="2702" y="3460"/>
                </a:cubicBezTo>
                <a:close/>
                <a:moveTo>
                  <a:pt x="2717" y="0"/>
                </a:moveTo>
                <a:cubicBezTo>
                  <a:pt x="2346" y="0"/>
                  <a:pt x="1974" y="249"/>
                  <a:pt x="1974" y="748"/>
                </a:cubicBezTo>
                <a:lnTo>
                  <a:pt x="1974" y="2106"/>
                </a:lnTo>
                <a:cubicBezTo>
                  <a:pt x="0" y="2807"/>
                  <a:pt x="0" y="5608"/>
                  <a:pt x="1974" y="6309"/>
                </a:cubicBezTo>
                <a:lnTo>
                  <a:pt x="1974" y="12633"/>
                </a:lnTo>
                <a:cubicBezTo>
                  <a:pt x="1974" y="13132"/>
                  <a:pt x="2346" y="13381"/>
                  <a:pt x="2717" y="13381"/>
                </a:cubicBezTo>
                <a:cubicBezTo>
                  <a:pt x="3088" y="13381"/>
                  <a:pt x="3460" y="13132"/>
                  <a:pt x="3460" y="12633"/>
                </a:cubicBezTo>
                <a:lnTo>
                  <a:pt x="3460" y="6309"/>
                </a:lnTo>
                <a:cubicBezTo>
                  <a:pt x="5455" y="5608"/>
                  <a:pt x="5455" y="2807"/>
                  <a:pt x="3460" y="2106"/>
                </a:cubicBezTo>
                <a:lnTo>
                  <a:pt x="3460" y="748"/>
                </a:lnTo>
                <a:cubicBezTo>
                  <a:pt x="3460" y="249"/>
                  <a:pt x="3088" y="0"/>
                  <a:pt x="2717" y="0"/>
                </a:cubicBezTo>
                <a:close/>
              </a:path>
            </a:pathLst>
          </a:custGeom>
          <a:solidFill>
            <a:srgbClr val="FFF0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5"/>
          <p:cNvSpPr/>
          <p:nvPr/>
        </p:nvSpPr>
        <p:spPr>
          <a:xfrm>
            <a:off x="5392708" y="1943317"/>
            <a:ext cx="71437" cy="25796"/>
          </a:xfrm>
          <a:custGeom>
            <a:rect b="b" l="l" r="r" t="t"/>
            <a:pathLst>
              <a:path extrusionOk="0" h="1487" w="4118">
                <a:moveTo>
                  <a:pt x="956" y="1"/>
                </a:moveTo>
                <a:cubicBezTo>
                  <a:pt x="1" y="43"/>
                  <a:pt x="1" y="1423"/>
                  <a:pt x="956" y="1487"/>
                </a:cubicBezTo>
                <a:lnTo>
                  <a:pt x="3184" y="1487"/>
                </a:lnTo>
                <a:cubicBezTo>
                  <a:pt x="4118" y="1423"/>
                  <a:pt x="4118" y="43"/>
                  <a:pt x="3184" y="1"/>
                </a:cubicBezTo>
                <a:close/>
              </a:path>
            </a:pathLst>
          </a:custGeom>
          <a:solidFill>
            <a:srgbClr val="FFF0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5"/>
          <p:cNvSpPr/>
          <p:nvPr/>
        </p:nvSpPr>
        <p:spPr>
          <a:xfrm>
            <a:off x="5481423" y="1943299"/>
            <a:ext cx="74421" cy="25848"/>
          </a:xfrm>
          <a:custGeom>
            <a:rect b="b" l="l" r="r" t="t"/>
            <a:pathLst>
              <a:path extrusionOk="0" h="1490" w="4290">
                <a:moveTo>
                  <a:pt x="981" y="0"/>
                </a:moveTo>
                <a:cubicBezTo>
                  <a:pt x="0" y="0"/>
                  <a:pt x="0" y="1489"/>
                  <a:pt x="981" y="1489"/>
                </a:cubicBezTo>
                <a:cubicBezTo>
                  <a:pt x="1001" y="1489"/>
                  <a:pt x="1021" y="1489"/>
                  <a:pt x="1041" y="1488"/>
                </a:cubicBezTo>
                <a:lnTo>
                  <a:pt x="3270" y="1488"/>
                </a:lnTo>
                <a:cubicBezTo>
                  <a:pt x="3290" y="1489"/>
                  <a:pt x="3310" y="1489"/>
                  <a:pt x="3329" y="1489"/>
                </a:cubicBezTo>
                <a:cubicBezTo>
                  <a:pt x="4290" y="1489"/>
                  <a:pt x="4290" y="0"/>
                  <a:pt x="3329" y="0"/>
                </a:cubicBezTo>
                <a:cubicBezTo>
                  <a:pt x="3310" y="0"/>
                  <a:pt x="3290" y="1"/>
                  <a:pt x="3270" y="2"/>
                </a:cubicBezTo>
                <a:lnTo>
                  <a:pt x="1041" y="2"/>
                </a:lnTo>
                <a:cubicBezTo>
                  <a:pt x="1021" y="1"/>
                  <a:pt x="1001" y="0"/>
                  <a:pt x="981" y="0"/>
                </a:cubicBezTo>
                <a:close/>
              </a:path>
            </a:pathLst>
          </a:custGeom>
          <a:solidFill>
            <a:srgbClr val="FFF0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5"/>
          <p:cNvSpPr/>
          <p:nvPr/>
        </p:nvSpPr>
        <p:spPr>
          <a:xfrm>
            <a:off x="5122105" y="1943317"/>
            <a:ext cx="71073" cy="25796"/>
          </a:xfrm>
          <a:custGeom>
            <a:rect b="b" l="l" r="r" t="t"/>
            <a:pathLst>
              <a:path extrusionOk="0" h="1487" w="4097">
                <a:moveTo>
                  <a:pt x="934" y="1"/>
                </a:moveTo>
                <a:cubicBezTo>
                  <a:pt x="0" y="43"/>
                  <a:pt x="0" y="1423"/>
                  <a:pt x="934" y="1487"/>
                </a:cubicBezTo>
                <a:lnTo>
                  <a:pt x="3163" y="1487"/>
                </a:lnTo>
                <a:cubicBezTo>
                  <a:pt x="4097" y="1423"/>
                  <a:pt x="4097" y="43"/>
                  <a:pt x="3163" y="1"/>
                </a:cubicBezTo>
                <a:close/>
              </a:path>
            </a:pathLst>
          </a:custGeom>
          <a:solidFill>
            <a:srgbClr val="FFF0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5"/>
          <p:cNvSpPr/>
          <p:nvPr/>
        </p:nvSpPr>
        <p:spPr>
          <a:xfrm>
            <a:off x="5302501" y="1943317"/>
            <a:ext cx="71073" cy="25796"/>
          </a:xfrm>
          <a:custGeom>
            <a:rect b="b" l="l" r="r" t="t"/>
            <a:pathLst>
              <a:path extrusionOk="0" h="1487" w="4097">
                <a:moveTo>
                  <a:pt x="935" y="1"/>
                </a:moveTo>
                <a:cubicBezTo>
                  <a:pt x="1" y="43"/>
                  <a:pt x="1" y="1423"/>
                  <a:pt x="935" y="1487"/>
                </a:cubicBezTo>
                <a:lnTo>
                  <a:pt x="3163" y="1487"/>
                </a:lnTo>
                <a:cubicBezTo>
                  <a:pt x="4097" y="1423"/>
                  <a:pt x="4097" y="43"/>
                  <a:pt x="3163" y="1"/>
                </a:cubicBezTo>
                <a:close/>
              </a:path>
            </a:pathLst>
          </a:custGeom>
          <a:solidFill>
            <a:srgbClr val="FFF0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5"/>
          <p:cNvSpPr/>
          <p:nvPr/>
        </p:nvSpPr>
        <p:spPr>
          <a:xfrm>
            <a:off x="5210438" y="1943299"/>
            <a:ext cx="74802" cy="25848"/>
          </a:xfrm>
          <a:custGeom>
            <a:rect b="b" l="l" r="r" t="t"/>
            <a:pathLst>
              <a:path extrusionOk="0" h="1490" w="4312">
                <a:moveTo>
                  <a:pt x="982" y="0"/>
                </a:moveTo>
                <a:cubicBezTo>
                  <a:pt x="1" y="0"/>
                  <a:pt x="1" y="1489"/>
                  <a:pt x="982" y="1489"/>
                </a:cubicBezTo>
                <a:cubicBezTo>
                  <a:pt x="1001" y="1489"/>
                  <a:pt x="1021" y="1489"/>
                  <a:pt x="1042" y="1488"/>
                </a:cubicBezTo>
                <a:lnTo>
                  <a:pt x="3270" y="1488"/>
                </a:lnTo>
                <a:cubicBezTo>
                  <a:pt x="3291" y="1489"/>
                  <a:pt x="3311" y="1489"/>
                  <a:pt x="3331" y="1489"/>
                </a:cubicBezTo>
                <a:cubicBezTo>
                  <a:pt x="4311" y="1489"/>
                  <a:pt x="4311" y="0"/>
                  <a:pt x="3331" y="0"/>
                </a:cubicBezTo>
                <a:cubicBezTo>
                  <a:pt x="3311" y="0"/>
                  <a:pt x="3291" y="1"/>
                  <a:pt x="3270" y="2"/>
                </a:cubicBezTo>
                <a:lnTo>
                  <a:pt x="1042" y="2"/>
                </a:lnTo>
                <a:cubicBezTo>
                  <a:pt x="1021" y="1"/>
                  <a:pt x="1001" y="0"/>
                  <a:pt x="982" y="0"/>
                </a:cubicBezTo>
                <a:close/>
              </a:path>
            </a:pathLst>
          </a:custGeom>
          <a:solidFill>
            <a:srgbClr val="FFF0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5"/>
          <p:cNvSpPr/>
          <p:nvPr/>
        </p:nvSpPr>
        <p:spPr>
          <a:xfrm>
            <a:off x="5392708" y="1891777"/>
            <a:ext cx="71437" cy="25796"/>
          </a:xfrm>
          <a:custGeom>
            <a:rect b="b" l="l" r="r" t="t"/>
            <a:pathLst>
              <a:path extrusionOk="0" h="1487" w="4118">
                <a:moveTo>
                  <a:pt x="956" y="1"/>
                </a:moveTo>
                <a:cubicBezTo>
                  <a:pt x="1" y="43"/>
                  <a:pt x="1" y="1423"/>
                  <a:pt x="956" y="1486"/>
                </a:cubicBezTo>
                <a:lnTo>
                  <a:pt x="3184" y="1486"/>
                </a:lnTo>
                <a:cubicBezTo>
                  <a:pt x="4118" y="1423"/>
                  <a:pt x="4118" y="43"/>
                  <a:pt x="3184" y="1"/>
                </a:cubicBezTo>
                <a:close/>
              </a:path>
            </a:pathLst>
          </a:custGeom>
          <a:solidFill>
            <a:srgbClr val="FFF0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5"/>
          <p:cNvSpPr/>
          <p:nvPr/>
        </p:nvSpPr>
        <p:spPr>
          <a:xfrm>
            <a:off x="5481423" y="1891743"/>
            <a:ext cx="74421" cy="25865"/>
          </a:xfrm>
          <a:custGeom>
            <a:rect b="b" l="l" r="r" t="t"/>
            <a:pathLst>
              <a:path extrusionOk="0" h="1491" w="4290">
                <a:moveTo>
                  <a:pt x="981" y="1"/>
                </a:moveTo>
                <a:cubicBezTo>
                  <a:pt x="0" y="1"/>
                  <a:pt x="0" y="1490"/>
                  <a:pt x="981" y="1490"/>
                </a:cubicBezTo>
                <a:cubicBezTo>
                  <a:pt x="1001" y="1490"/>
                  <a:pt x="1021" y="1490"/>
                  <a:pt x="1041" y="1488"/>
                </a:cubicBezTo>
                <a:lnTo>
                  <a:pt x="3270" y="1488"/>
                </a:lnTo>
                <a:cubicBezTo>
                  <a:pt x="3290" y="1490"/>
                  <a:pt x="3310" y="1490"/>
                  <a:pt x="3329" y="1490"/>
                </a:cubicBezTo>
                <a:cubicBezTo>
                  <a:pt x="4290" y="1490"/>
                  <a:pt x="4290" y="1"/>
                  <a:pt x="3329" y="1"/>
                </a:cubicBezTo>
                <a:cubicBezTo>
                  <a:pt x="3310" y="1"/>
                  <a:pt x="3290" y="1"/>
                  <a:pt x="3270" y="3"/>
                </a:cubicBezTo>
                <a:lnTo>
                  <a:pt x="1041" y="3"/>
                </a:lnTo>
                <a:cubicBezTo>
                  <a:pt x="1021" y="1"/>
                  <a:pt x="1001" y="1"/>
                  <a:pt x="981" y="1"/>
                </a:cubicBezTo>
                <a:close/>
              </a:path>
            </a:pathLst>
          </a:custGeom>
          <a:solidFill>
            <a:srgbClr val="FFF0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5"/>
          <p:cNvSpPr/>
          <p:nvPr/>
        </p:nvSpPr>
        <p:spPr>
          <a:xfrm>
            <a:off x="5122105" y="1891777"/>
            <a:ext cx="71073" cy="25796"/>
          </a:xfrm>
          <a:custGeom>
            <a:rect b="b" l="l" r="r" t="t"/>
            <a:pathLst>
              <a:path extrusionOk="0" h="1487" w="4097">
                <a:moveTo>
                  <a:pt x="934" y="1"/>
                </a:moveTo>
                <a:cubicBezTo>
                  <a:pt x="0" y="43"/>
                  <a:pt x="0" y="1423"/>
                  <a:pt x="934" y="1486"/>
                </a:cubicBezTo>
                <a:lnTo>
                  <a:pt x="3163" y="1486"/>
                </a:lnTo>
                <a:cubicBezTo>
                  <a:pt x="4097" y="1423"/>
                  <a:pt x="4097" y="43"/>
                  <a:pt x="3163" y="1"/>
                </a:cubicBezTo>
                <a:close/>
              </a:path>
            </a:pathLst>
          </a:custGeom>
          <a:solidFill>
            <a:srgbClr val="FFF0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5"/>
          <p:cNvSpPr/>
          <p:nvPr/>
        </p:nvSpPr>
        <p:spPr>
          <a:xfrm>
            <a:off x="5302501" y="1891777"/>
            <a:ext cx="71073" cy="25796"/>
          </a:xfrm>
          <a:custGeom>
            <a:rect b="b" l="l" r="r" t="t"/>
            <a:pathLst>
              <a:path extrusionOk="0" h="1487" w="4097">
                <a:moveTo>
                  <a:pt x="935" y="1"/>
                </a:moveTo>
                <a:cubicBezTo>
                  <a:pt x="1" y="43"/>
                  <a:pt x="1" y="1423"/>
                  <a:pt x="935" y="1486"/>
                </a:cubicBezTo>
                <a:lnTo>
                  <a:pt x="3163" y="1486"/>
                </a:lnTo>
                <a:cubicBezTo>
                  <a:pt x="4097" y="1423"/>
                  <a:pt x="4097" y="43"/>
                  <a:pt x="3163" y="1"/>
                </a:cubicBezTo>
                <a:close/>
              </a:path>
            </a:pathLst>
          </a:custGeom>
          <a:solidFill>
            <a:srgbClr val="FFF0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5"/>
          <p:cNvSpPr/>
          <p:nvPr/>
        </p:nvSpPr>
        <p:spPr>
          <a:xfrm>
            <a:off x="5210438" y="1891743"/>
            <a:ext cx="74802" cy="25865"/>
          </a:xfrm>
          <a:custGeom>
            <a:rect b="b" l="l" r="r" t="t"/>
            <a:pathLst>
              <a:path extrusionOk="0" h="1491" w="4312">
                <a:moveTo>
                  <a:pt x="982" y="1"/>
                </a:moveTo>
                <a:cubicBezTo>
                  <a:pt x="1" y="1"/>
                  <a:pt x="1" y="1490"/>
                  <a:pt x="982" y="1490"/>
                </a:cubicBezTo>
                <a:cubicBezTo>
                  <a:pt x="1001" y="1490"/>
                  <a:pt x="1021" y="1490"/>
                  <a:pt x="1042" y="1488"/>
                </a:cubicBezTo>
                <a:lnTo>
                  <a:pt x="3270" y="1488"/>
                </a:lnTo>
                <a:cubicBezTo>
                  <a:pt x="3291" y="1490"/>
                  <a:pt x="3311" y="1490"/>
                  <a:pt x="3331" y="1490"/>
                </a:cubicBezTo>
                <a:cubicBezTo>
                  <a:pt x="4311" y="1490"/>
                  <a:pt x="4311" y="1"/>
                  <a:pt x="3331" y="1"/>
                </a:cubicBezTo>
                <a:cubicBezTo>
                  <a:pt x="3311" y="1"/>
                  <a:pt x="3291" y="1"/>
                  <a:pt x="3270" y="3"/>
                </a:cubicBezTo>
                <a:lnTo>
                  <a:pt x="1042" y="3"/>
                </a:lnTo>
                <a:cubicBezTo>
                  <a:pt x="1021" y="1"/>
                  <a:pt x="1001" y="1"/>
                  <a:pt x="982" y="1"/>
                </a:cubicBezTo>
                <a:close/>
              </a:path>
            </a:pathLst>
          </a:custGeom>
          <a:solidFill>
            <a:srgbClr val="FFF0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5"/>
          <p:cNvSpPr/>
          <p:nvPr/>
        </p:nvSpPr>
        <p:spPr>
          <a:xfrm>
            <a:off x="5392708" y="1839874"/>
            <a:ext cx="71437" cy="26160"/>
          </a:xfrm>
          <a:custGeom>
            <a:rect b="b" l="l" r="r" t="t"/>
            <a:pathLst>
              <a:path extrusionOk="0" h="1508" w="4118">
                <a:moveTo>
                  <a:pt x="956" y="0"/>
                </a:moveTo>
                <a:cubicBezTo>
                  <a:pt x="1" y="64"/>
                  <a:pt x="1" y="1443"/>
                  <a:pt x="956" y="1507"/>
                </a:cubicBezTo>
                <a:lnTo>
                  <a:pt x="3184" y="1507"/>
                </a:lnTo>
                <a:cubicBezTo>
                  <a:pt x="4118" y="1443"/>
                  <a:pt x="4118" y="64"/>
                  <a:pt x="3184" y="0"/>
                </a:cubicBezTo>
                <a:close/>
              </a:path>
            </a:pathLst>
          </a:custGeom>
          <a:solidFill>
            <a:srgbClr val="FFF0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5"/>
          <p:cNvSpPr/>
          <p:nvPr/>
        </p:nvSpPr>
        <p:spPr>
          <a:xfrm>
            <a:off x="5122105" y="1839874"/>
            <a:ext cx="71073" cy="26160"/>
          </a:xfrm>
          <a:custGeom>
            <a:rect b="b" l="l" r="r" t="t"/>
            <a:pathLst>
              <a:path extrusionOk="0" h="1508" w="4097">
                <a:moveTo>
                  <a:pt x="934" y="0"/>
                </a:moveTo>
                <a:cubicBezTo>
                  <a:pt x="0" y="64"/>
                  <a:pt x="0" y="1443"/>
                  <a:pt x="934" y="1507"/>
                </a:cubicBezTo>
                <a:lnTo>
                  <a:pt x="3163" y="1507"/>
                </a:lnTo>
                <a:cubicBezTo>
                  <a:pt x="4097" y="1443"/>
                  <a:pt x="4097" y="64"/>
                  <a:pt x="3163" y="0"/>
                </a:cubicBezTo>
                <a:close/>
              </a:path>
            </a:pathLst>
          </a:custGeom>
          <a:solidFill>
            <a:srgbClr val="FFF0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55"/>
          <p:cNvSpPr/>
          <p:nvPr/>
        </p:nvSpPr>
        <p:spPr>
          <a:xfrm>
            <a:off x="5302501" y="1839874"/>
            <a:ext cx="71073" cy="26160"/>
          </a:xfrm>
          <a:custGeom>
            <a:rect b="b" l="l" r="r" t="t"/>
            <a:pathLst>
              <a:path extrusionOk="0" h="1508" w="4097">
                <a:moveTo>
                  <a:pt x="935" y="0"/>
                </a:moveTo>
                <a:cubicBezTo>
                  <a:pt x="1" y="64"/>
                  <a:pt x="1" y="1443"/>
                  <a:pt x="935" y="1507"/>
                </a:cubicBezTo>
                <a:lnTo>
                  <a:pt x="3163" y="1507"/>
                </a:lnTo>
                <a:cubicBezTo>
                  <a:pt x="4097" y="1443"/>
                  <a:pt x="4097" y="64"/>
                  <a:pt x="3163" y="0"/>
                </a:cubicBezTo>
                <a:close/>
              </a:path>
            </a:pathLst>
          </a:custGeom>
          <a:solidFill>
            <a:srgbClr val="FFF0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5"/>
          <p:cNvSpPr/>
          <p:nvPr/>
        </p:nvSpPr>
        <p:spPr>
          <a:xfrm>
            <a:off x="5302501" y="1788334"/>
            <a:ext cx="71073" cy="25778"/>
          </a:xfrm>
          <a:custGeom>
            <a:rect b="b" l="l" r="r" t="t"/>
            <a:pathLst>
              <a:path extrusionOk="0" h="1486" w="4097">
                <a:moveTo>
                  <a:pt x="935" y="0"/>
                </a:moveTo>
                <a:cubicBezTo>
                  <a:pt x="1" y="64"/>
                  <a:pt x="1" y="1443"/>
                  <a:pt x="935" y="1486"/>
                </a:cubicBezTo>
                <a:lnTo>
                  <a:pt x="3163" y="1486"/>
                </a:lnTo>
                <a:cubicBezTo>
                  <a:pt x="4097" y="1443"/>
                  <a:pt x="4097" y="64"/>
                  <a:pt x="3163" y="0"/>
                </a:cubicBezTo>
                <a:close/>
              </a:path>
            </a:pathLst>
          </a:custGeom>
          <a:solidFill>
            <a:srgbClr val="FFF0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5"/>
          <p:cNvSpPr/>
          <p:nvPr/>
        </p:nvSpPr>
        <p:spPr>
          <a:xfrm>
            <a:off x="5117860" y="3136276"/>
            <a:ext cx="440349" cy="440332"/>
          </a:xfrm>
          <a:custGeom>
            <a:rect b="b" l="l" r="r" t="t"/>
            <a:pathLst>
              <a:path extrusionOk="0" h="25383" w="25384">
                <a:moveTo>
                  <a:pt x="12267" y="1486"/>
                </a:moveTo>
                <a:lnTo>
                  <a:pt x="13244" y="2971"/>
                </a:lnTo>
                <a:lnTo>
                  <a:pt x="11058" y="2971"/>
                </a:lnTo>
                <a:lnTo>
                  <a:pt x="10081" y="1486"/>
                </a:lnTo>
                <a:close/>
                <a:moveTo>
                  <a:pt x="8299" y="1486"/>
                </a:moveTo>
                <a:lnTo>
                  <a:pt x="10060" y="4139"/>
                </a:lnTo>
                <a:cubicBezTo>
                  <a:pt x="10188" y="4351"/>
                  <a:pt x="10421" y="4478"/>
                  <a:pt x="10676" y="4478"/>
                </a:cubicBezTo>
                <a:lnTo>
                  <a:pt x="23898" y="4478"/>
                </a:lnTo>
                <a:lnTo>
                  <a:pt x="23898" y="5942"/>
                </a:lnTo>
                <a:lnTo>
                  <a:pt x="1507" y="5942"/>
                </a:lnTo>
                <a:lnTo>
                  <a:pt x="1507" y="1486"/>
                </a:lnTo>
                <a:close/>
                <a:moveTo>
                  <a:pt x="23898" y="7428"/>
                </a:moveTo>
                <a:lnTo>
                  <a:pt x="23898" y="23897"/>
                </a:lnTo>
                <a:lnTo>
                  <a:pt x="1507" y="23897"/>
                </a:lnTo>
                <a:lnTo>
                  <a:pt x="1507" y="7428"/>
                </a:lnTo>
                <a:close/>
                <a:moveTo>
                  <a:pt x="764" y="0"/>
                </a:moveTo>
                <a:cubicBezTo>
                  <a:pt x="340" y="0"/>
                  <a:pt x="0" y="340"/>
                  <a:pt x="22" y="743"/>
                </a:cubicBezTo>
                <a:lnTo>
                  <a:pt x="22" y="24640"/>
                </a:lnTo>
                <a:cubicBezTo>
                  <a:pt x="0" y="25043"/>
                  <a:pt x="340" y="25383"/>
                  <a:pt x="764" y="25383"/>
                </a:cubicBezTo>
                <a:lnTo>
                  <a:pt x="24641" y="25383"/>
                </a:lnTo>
                <a:cubicBezTo>
                  <a:pt x="25065" y="25383"/>
                  <a:pt x="25383" y="25043"/>
                  <a:pt x="25383" y="24640"/>
                </a:cubicBezTo>
                <a:lnTo>
                  <a:pt x="25383" y="3714"/>
                </a:lnTo>
                <a:cubicBezTo>
                  <a:pt x="25383" y="3311"/>
                  <a:pt x="25065" y="2971"/>
                  <a:pt x="24641" y="2971"/>
                </a:cubicBezTo>
                <a:lnTo>
                  <a:pt x="15026" y="2971"/>
                </a:lnTo>
                <a:lnTo>
                  <a:pt x="13286" y="340"/>
                </a:lnTo>
                <a:cubicBezTo>
                  <a:pt x="13138" y="127"/>
                  <a:pt x="12904" y="0"/>
                  <a:pt x="12649" y="0"/>
                </a:cubicBezTo>
                <a:close/>
              </a:path>
            </a:pathLst>
          </a:custGeom>
          <a:solidFill>
            <a:srgbClr val="FFF0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6"/>
          <p:cNvSpPr txBox="1"/>
          <p:nvPr>
            <p:ph type="title"/>
          </p:nvPr>
        </p:nvSpPr>
        <p:spPr>
          <a:xfrm>
            <a:off x="713100" y="31373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Финансовые показатели</a:t>
            </a:r>
            <a:endParaRPr/>
          </a:p>
        </p:txBody>
      </p:sp>
      <p:sp>
        <p:nvSpPr>
          <p:cNvPr id="650" name="Google Shape;650;p56"/>
          <p:cNvSpPr txBox="1"/>
          <p:nvPr>
            <p:ph idx="1" type="body"/>
          </p:nvPr>
        </p:nvSpPr>
        <p:spPr>
          <a:xfrm>
            <a:off x="0" y="1093650"/>
            <a:ext cx="3392400" cy="39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Мы выяснили, что следуя рекомендациям нашей системы, количество проданного товара напрямую повлияет на прибыль магазина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Привели пример того, как планограмма влияет на мотивацию покупателей, предположив изменение количества покупок разных товаров в рамках одной категории.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Увеличение продаж каждой позиции из рассмотренных будет самым выгодным и принесет на 23% прибыли больше, чем остальные сценарии.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651" name="Google Shape;6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375" y="1093650"/>
            <a:ext cx="5644425" cy="350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7"/>
          <p:cNvSpPr txBox="1"/>
          <p:nvPr>
            <p:ph type="title"/>
          </p:nvPr>
        </p:nvSpPr>
        <p:spPr>
          <a:xfrm>
            <a:off x="713225" y="192588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Финансовые показатели </a:t>
            </a:r>
            <a:endParaRPr/>
          </a:p>
        </p:txBody>
      </p:sp>
      <p:sp>
        <p:nvSpPr>
          <p:cNvPr id="657" name="Google Shape;657;p57"/>
          <p:cNvSpPr txBox="1"/>
          <p:nvPr>
            <p:ph idx="1" type="body"/>
          </p:nvPr>
        </p:nvSpPr>
        <p:spPr>
          <a:xfrm>
            <a:off x="145375" y="1181775"/>
            <a:ext cx="2610300" cy="3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В данное диаграмме проведет анализ того, как изменятся показатели прибыли при увеличении продаж по каждому товару.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Итог:</a:t>
            </a:r>
            <a:r>
              <a:rPr lang="en" sz="1400"/>
              <a:t>Увеличение продаж на </a:t>
            </a:r>
            <a:r>
              <a:rPr b="1" lang="en" sz="1400"/>
              <a:t>5%</a:t>
            </a:r>
            <a:r>
              <a:rPr lang="en" sz="1400"/>
              <a:t> принесет увеличение прибыли в </a:t>
            </a:r>
            <a:r>
              <a:rPr b="1" lang="en" sz="1400"/>
              <a:t>4,7%</a:t>
            </a:r>
            <a:r>
              <a:rPr lang="en" sz="1400"/>
              <a:t> по каждой позиции</a:t>
            </a:r>
            <a:endParaRPr sz="1400"/>
          </a:p>
        </p:txBody>
      </p:sp>
      <p:pic>
        <p:nvPicPr>
          <p:cNvPr id="658" name="Google Shape;65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700" y="1007600"/>
            <a:ext cx="6248774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duct Development Project Proposal XL by Slidesgo">
  <a:themeElements>
    <a:clrScheme name="Simple Light">
      <a:dk1>
        <a:srgbClr val="1A2263"/>
      </a:dk1>
      <a:lt1>
        <a:srgbClr val="FFF0DE"/>
      </a:lt1>
      <a:dk2>
        <a:srgbClr val="444444"/>
      </a:dk2>
      <a:lt2>
        <a:srgbClr val="DB4646"/>
      </a:lt2>
      <a:accent1>
        <a:srgbClr val="F76868"/>
      </a:accent1>
      <a:accent2>
        <a:srgbClr val="945526"/>
      </a:accent2>
      <a:accent3>
        <a:srgbClr val="EBCAB3"/>
      </a:accent3>
      <a:accent4>
        <a:srgbClr val="DEA23C"/>
      </a:accent4>
      <a:accent5>
        <a:srgbClr val="536E4C"/>
      </a:accent5>
      <a:accent6>
        <a:srgbClr val="3D489C"/>
      </a:accent6>
      <a:hlink>
        <a:srgbClr val="1A22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